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6303F-BB41-4B8D-B940-0C7F472E4BD5}" type="datetimeFigureOut">
              <a:rPr lang="en-GB" smtClean="0"/>
              <a:pPr/>
              <a:t>24/04/2016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51C7B-99E0-44AF-85A4-DE5CDD131DE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reece-map.net/europe/europe-map.gif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primaryhomeworkhelp.co.uk/Romans.html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326009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en-GB" b="1" dirty="0" smtClean="0">
                <a:latin typeface="Batang" pitchFamily="18" charset="-127"/>
                <a:ea typeface="Batang" pitchFamily="18" charset="-127"/>
              </a:rPr>
            </a:br>
            <a:r>
              <a:rPr lang="en-GB" b="1" dirty="0" smtClean="0">
                <a:latin typeface="Comic Sans MS" pitchFamily="66" charset="0"/>
                <a:ea typeface="Batang" pitchFamily="18" charset="-127"/>
              </a:rPr>
              <a:t>History of the Anglo-Saxons</a:t>
            </a:r>
            <a:r>
              <a:rPr lang="en-GB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en-GB" b="1" dirty="0" smtClean="0">
                <a:latin typeface="Batang" pitchFamily="18" charset="-127"/>
                <a:ea typeface="Batang" pitchFamily="18" charset="-127"/>
              </a:rPr>
            </a:br>
            <a:endParaRPr lang="en-GB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4581128"/>
            <a:ext cx="7992888" cy="1752600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  <a:ea typeface="Batang" pitchFamily="18" charset="-127"/>
              </a:rPr>
              <a:t>WALT: 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  <a:ea typeface="Batang" pitchFamily="18" charset="-127"/>
              </a:rPr>
              <a:t>understand who the 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  <a:ea typeface="Batang" pitchFamily="18" charset="-127"/>
              </a:rPr>
              <a:t>S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  <a:ea typeface="Batang" pitchFamily="18" charset="-127"/>
              </a:rPr>
              <a:t>axons were.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  <a:latin typeface="Comic Sans MS" pitchFamily="66" charset="0"/>
                <a:ea typeface="Batang" pitchFamily="18" charset="-127"/>
              </a:rPr>
              <a:t>Understand where they came from.</a:t>
            </a:r>
            <a:endParaRPr lang="en-GB" dirty="0">
              <a:solidFill>
                <a:schemeClr val="tx1"/>
              </a:solidFill>
              <a:latin typeface="Comic Sans MS" pitchFamily="66" charset="0"/>
              <a:ea typeface="Batang" pitchFamily="18" charset="-127"/>
            </a:endParaRPr>
          </a:p>
        </p:txBody>
      </p:sp>
      <p:sp>
        <p:nvSpPr>
          <p:cNvPr id="11266" name="AutoShape 2" descr="http://www.gladstons.com/shop/1159-1236-extra/anglo-saxons-1066-1-72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268" name="AutoShape 4" descr="http://www.gladstons.com/shop/1159-1236-extra/anglo-saxons-1066-1-72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270" name="AutoShape 6" descr="http://www.gladstons.com/shop/1159-1236-extra/anglo-saxons-1066-1-72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74" name="Picture 10" descr="http://www.gladstons.com/shop/1159-1236-extra/anglo-saxons-1066-1-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340768"/>
            <a:ext cx="3240360" cy="32403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itchFamily="66" charset="0"/>
                <a:ea typeface="Batang" pitchFamily="18" charset="-127"/>
              </a:rPr>
              <a:t>Where did the Anglo-Saxons come from?</a:t>
            </a:r>
            <a:endParaRPr lang="en-GB" b="1" dirty="0">
              <a:latin typeface="Comic Sans MS" pitchFamily="66" charset="0"/>
              <a:ea typeface="Batang" pitchFamily="18" charset="-127"/>
            </a:endParaRPr>
          </a:p>
        </p:txBody>
      </p:sp>
      <p:sp>
        <p:nvSpPr>
          <p:cNvPr id="14338" name="AutoShape 2" descr="http://www.gladstons.com/shop/1159-1236-extra/anglo-saxons-1066-1-72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340" name="AutoShape 4" descr="http://i.dailymail.co.uk/i/pix/2009/09/25/article-1215723-06938B44000005DC-100_306x606.jpg"/>
          <p:cNvSpPr>
            <a:spLocks noChangeAspect="1" noChangeArrowheads="1"/>
          </p:cNvSpPr>
          <p:nvPr/>
        </p:nvSpPr>
        <p:spPr bwMode="auto">
          <a:xfrm>
            <a:off x="63500" y="-136525"/>
            <a:ext cx="2781300" cy="5505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342" name="Picture 6" descr="Click on each group to see where they arrived in Brit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9122" y="1844824"/>
            <a:ext cx="4862878" cy="28083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Right Arrow 11"/>
          <p:cNvSpPr/>
          <p:nvPr/>
        </p:nvSpPr>
        <p:spPr>
          <a:xfrm rot="19434983">
            <a:off x="4287496" y="3962788"/>
            <a:ext cx="2490133" cy="578562"/>
          </a:xfrm>
          <a:prstGeom prst="rightArrow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23528" y="4293096"/>
            <a:ext cx="3995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  <a:ea typeface="Batang" pitchFamily="18" charset="-127"/>
              </a:rPr>
              <a:t>Do you know what these places are called today and who lives there? </a:t>
            </a:r>
          </a:p>
          <a:p>
            <a:r>
              <a:rPr lang="en-GB" sz="2400" dirty="0" smtClean="0">
                <a:latin typeface="Comic Sans MS" pitchFamily="66" charset="0"/>
                <a:ea typeface="Batang" pitchFamily="18" charset="-127"/>
                <a:hlinkClick r:id="rId3"/>
              </a:rPr>
              <a:t>Click here to view a map</a:t>
            </a:r>
            <a:endParaRPr lang="en-GB" sz="2400" dirty="0">
              <a:latin typeface="Comic Sans MS" pitchFamily="66" charset="0"/>
              <a:ea typeface="Batang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530120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TTYP - Why do you think they came to England?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Bayeux Tapestry"/>
          <p:cNvPicPr>
            <a:picLocks noChangeAspect="1" noChangeArrowheads="1"/>
          </p:cNvPicPr>
          <p:nvPr/>
        </p:nvPicPr>
        <p:blipFill>
          <a:blip r:embed="rId2" cstate="print"/>
          <a:srcRect t="6430" b="5207"/>
          <a:stretch>
            <a:fillRect/>
          </a:stretch>
        </p:blipFill>
        <p:spPr bwMode="auto">
          <a:xfrm>
            <a:off x="0" y="4597694"/>
            <a:ext cx="9144000" cy="226030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95536" y="332656"/>
            <a:ext cx="69847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The Anglo-Saxons came from </a:t>
            </a:r>
            <a:r>
              <a:rPr lang="en-GB" sz="2400" u="sng" dirty="0" smtClean="0">
                <a:latin typeface="Comic Sans MS" pitchFamily="66" charset="0"/>
              </a:rPr>
              <a:t>Denmark</a:t>
            </a:r>
            <a:r>
              <a:rPr lang="en-GB" sz="2400" dirty="0" smtClean="0">
                <a:latin typeface="Comic Sans MS" pitchFamily="66" charset="0"/>
              </a:rPr>
              <a:t>, </a:t>
            </a:r>
            <a:r>
              <a:rPr lang="en-GB" sz="2400" u="sng" dirty="0" smtClean="0">
                <a:latin typeface="Comic Sans MS" pitchFamily="66" charset="0"/>
              </a:rPr>
              <a:t>Germany </a:t>
            </a:r>
            <a:r>
              <a:rPr lang="en-GB" sz="2400" dirty="0" smtClean="0">
                <a:latin typeface="Comic Sans MS" pitchFamily="66" charset="0"/>
              </a:rPr>
              <a:t>and the </a:t>
            </a:r>
            <a:r>
              <a:rPr lang="en-GB" sz="2400" u="sng" dirty="0" smtClean="0">
                <a:latin typeface="Comic Sans MS" pitchFamily="66" charset="0"/>
              </a:rPr>
              <a:t>Netherlands. </a:t>
            </a:r>
          </a:p>
          <a:p>
            <a:endParaRPr lang="en-GB" sz="2400" u="sng" dirty="0" smtClean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These fearsome warriors rowed across the n</a:t>
            </a:r>
          </a:p>
          <a:p>
            <a:r>
              <a:rPr lang="en-GB" sz="2400" dirty="0">
                <a:latin typeface="Comic Sans MS" pitchFamily="66" charset="0"/>
              </a:rPr>
              <a:t>N</a:t>
            </a:r>
            <a:r>
              <a:rPr lang="en-GB" sz="2400" dirty="0" smtClean="0">
                <a:latin typeface="Comic Sans MS" pitchFamily="66" charset="0"/>
              </a:rPr>
              <a:t>orth </a:t>
            </a:r>
            <a:r>
              <a:rPr lang="en-GB" sz="2400" dirty="0">
                <a:latin typeface="Comic Sans MS" pitchFamily="66" charset="0"/>
              </a:rPr>
              <a:t>S</a:t>
            </a:r>
            <a:r>
              <a:rPr lang="en-GB" sz="2400" dirty="0" smtClean="0">
                <a:latin typeface="Comic Sans MS" pitchFamily="66" charset="0"/>
              </a:rPr>
              <a:t>ea in wooden boats to England and forced the tribes in Britain to flee their homes.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Within a few centuries, the land they had invaded was known as England, after the Angles. 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15363" name="Picture 3" descr="http://www.essentialnormanconquest.com/images/osehncimages/osehnc00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76672"/>
            <a:ext cx="2338388" cy="39284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But, who were they..?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2060848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Talk to your partner. </a:t>
            </a:r>
          </a:p>
          <a:p>
            <a:pPr algn="ctr"/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Who do you think they were?</a:t>
            </a:r>
          </a:p>
          <a:p>
            <a:endParaRPr lang="en-GB" sz="3200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n-GB" sz="3200" dirty="0" smtClean="0">
                <a:solidFill>
                  <a:srgbClr val="002060"/>
                </a:solidFill>
                <a:latin typeface="Comic Sans MS" pitchFamily="66" charset="0"/>
              </a:rPr>
              <a:t>Click ahead to find out!!</a:t>
            </a:r>
            <a:endParaRPr lang="en-GB" sz="32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24744"/>
            <a:ext cx="561662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Believe it or not, the </a:t>
            </a:r>
            <a:r>
              <a:rPr lang="en-GB" sz="2400" dirty="0">
                <a:latin typeface="Comic Sans MS" pitchFamily="66" charset="0"/>
              </a:rPr>
              <a:t>Anglo-Saxons were </a:t>
            </a:r>
            <a:r>
              <a:rPr lang="en-GB" sz="2400" b="1" dirty="0" smtClean="0">
                <a:latin typeface="Comic Sans MS" pitchFamily="66" charset="0"/>
              </a:rPr>
              <a:t>warrior-farmers. </a:t>
            </a:r>
            <a:r>
              <a:rPr lang="en-GB" sz="2400" dirty="0" smtClean="0">
                <a:latin typeface="Comic Sans MS" pitchFamily="66" charset="0"/>
              </a:rPr>
              <a:t>They </a:t>
            </a:r>
            <a:r>
              <a:rPr lang="en-GB" sz="2400" dirty="0">
                <a:latin typeface="Comic Sans MS" pitchFamily="66" charset="0"/>
              </a:rPr>
              <a:t>began to invade Britain while the </a:t>
            </a:r>
            <a:r>
              <a:rPr lang="en-GB" sz="2400" dirty="0">
                <a:latin typeface="Comic Sans MS" pitchFamily="66" charset="0"/>
                <a:hlinkClick r:id="rId2" action="ppaction://hlinkfile"/>
              </a:rPr>
              <a:t>Romans</a:t>
            </a:r>
            <a:r>
              <a:rPr lang="en-GB" sz="2400" dirty="0">
                <a:latin typeface="Comic Sans MS" pitchFamily="66" charset="0"/>
              </a:rPr>
              <a:t> were still in control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They wanted control and land.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The Anglo-Saxons were tall, fair-haired men, armed with swords and spears and round shields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endParaRPr lang="en-GB" sz="2400" dirty="0" smtClean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Their other skills consisted of hunting, farming, textile (cloth) production and leather working.</a:t>
            </a:r>
          </a:p>
          <a:p>
            <a:endParaRPr lang="en-GB" dirty="0"/>
          </a:p>
        </p:txBody>
      </p:sp>
      <p:pic>
        <p:nvPicPr>
          <p:cNvPr id="16386" name="Picture 2" descr="http://www.essentialnormanconquest.com/images/osehncimages/osehnc00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556792"/>
            <a:ext cx="2614072" cy="33843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908720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  <a:ea typeface="Batang" pitchFamily="18" charset="-127"/>
              </a:rPr>
              <a:t>There were three groups of people who settled in Britain which together, are called the </a:t>
            </a:r>
            <a:r>
              <a:rPr lang="en-GB" sz="2400" u="sng" dirty="0" smtClean="0">
                <a:latin typeface="Comic Sans MS" pitchFamily="66" charset="0"/>
                <a:ea typeface="Batang" pitchFamily="18" charset="-127"/>
              </a:rPr>
              <a:t>Anglo-Saxons.</a:t>
            </a:r>
          </a:p>
          <a:p>
            <a:endParaRPr lang="en-GB" sz="2400" dirty="0">
              <a:latin typeface="Comic Sans MS" pitchFamily="66" charset="0"/>
              <a:ea typeface="Batang" pitchFamily="18" charset="-127"/>
            </a:endParaRPr>
          </a:p>
          <a:p>
            <a:r>
              <a:rPr lang="en-GB" sz="2400" dirty="0" smtClean="0">
                <a:latin typeface="Comic Sans MS" pitchFamily="66" charset="0"/>
                <a:ea typeface="Batang" pitchFamily="18" charset="-127"/>
              </a:rPr>
              <a:t>These three groups are called: </a:t>
            </a:r>
          </a:p>
          <a:p>
            <a:r>
              <a:rPr lang="en-GB" sz="2400" u="sng" dirty="0" smtClean="0">
                <a:latin typeface="Comic Sans MS" pitchFamily="66" charset="0"/>
                <a:ea typeface="Batang" pitchFamily="18" charset="-127"/>
              </a:rPr>
              <a:t>Jutes</a:t>
            </a:r>
          </a:p>
          <a:p>
            <a:r>
              <a:rPr lang="en-GB" sz="2400" u="sng" dirty="0" smtClean="0">
                <a:latin typeface="Comic Sans MS" pitchFamily="66" charset="0"/>
                <a:ea typeface="Batang" pitchFamily="18" charset="-127"/>
              </a:rPr>
              <a:t>Angles</a:t>
            </a:r>
          </a:p>
          <a:p>
            <a:r>
              <a:rPr lang="en-GB" sz="2400" u="sng" dirty="0" smtClean="0">
                <a:latin typeface="Comic Sans MS" pitchFamily="66" charset="0"/>
                <a:ea typeface="Batang" pitchFamily="18" charset="-127"/>
              </a:rPr>
              <a:t>Saxons</a:t>
            </a:r>
          </a:p>
          <a:p>
            <a:endParaRPr lang="en-GB" sz="2400" u="sng" dirty="0">
              <a:latin typeface="Comic Sans MS" pitchFamily="66" charset="0"/>
              <a:ea typeface="Batang" pitchFamily="18" charset="-127"/>
            </a:endParaRPr>
          </a:p>
          <a:p>
            <a:r>
              <a:rPr lang="en-GB" sz="2400" dirty="0">
                <a:latin typeface="Comic Sans MS" pitchFamily="66" charset="0"/>
              </a:rPr>
              <a:t>The Angles and the Saxon tribes were the largest of the three attacking tribes and so we often know them as Anglo-Saxons.</a:t>
            </a:r>
            <a:endParaRPr lang="en-GB" sz="2400" u="sng" dirty="0">
              <a:latin typeface="Comic Sans MS" pitchFamily="66" charset="0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476672"/>
            <a:ext cx="39604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Your </a:t>
            </a:r>
            <a:r>
              <a:rPr lang="en-GB" sz="4400" dirty="0">
                <a:latin typeface="Comic Sans MS" pitchFamily="66" charset="0"/>
              </a:rPr>
              <a:t>T</a:t>
            </a:r>
            <a:r>
              <a:rPr lang="en-GB" sz="4400" dirty="0" smtClean="0">
                <a:latin typeface="Comic Sans MS" pitchFamily="66" charset="0"/>
              </a:rPr>
              <a:t>ask…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484784"/>
            <a:ext cx="763284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Create an information passport for the Anglo-Saxon Warrior.</a:t>
            </a:r>
          </a:p>
          <a:p>
            <a:r>
              <a:rPr lang="en-GB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Use your imagination from</a:t>
            </a:r>
          </a:p>
          <a:p>
            <a:r>
              <a:rPr lang="en-GB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what you have learnt and </a:t>
            </a:r>
          </a:p>
          <a:p>
            <a:r>
              <a:rPr lang="en-GB" sz="2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must include:</a:t>
            </a:r>
          </a:p>
          <a:p>
            <a:endParaRPr lang="en-GB" sz="24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 Name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Where they were born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How they travelled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What was their job title?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A picture of an Anglo-Saxon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A small description of why they 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came to England.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  <p:pic>
        <p:nvPicPr>
          <p:cNvPr id="19458" name="Picture 2" descr="http://nienumber.com/wordpress/wp-content/uploads/2009/03/british-passport.jpg"/>
          <p:cNvPicPr>
            <a:picLocks noChangeAspect="1" noChangeArrowheads="1"/>
          </p:cNvPicPr>
          <p:nvPr/>
        </p:nvPicPr>
        <p:blipFill>
          <a:blip r:embed="rId2" cstate="print"/>
          <a:srcRect l="15120" r="16841"/>
          <a:stretch>
            <a:fillRect/>
          </a:stretch>
        </p:blipFill>
        <p:spPr bwMode="auto">
          <a:xfrm>
            <a:off x="5724128" y="2132856"/>
            <a:ext cx="2808312" cy="412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300</Words>
  <Application>Microsoft Office PowerPoint</Application>
  <PresentationFormat>On-screen Show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 History of the Anglo-Saxons </vt:lpstr>
      <vt:lpstr>Where did the Anglo-Saxons come from?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</dc:title>
  <dc:creator>cherie</dc:creator>
  <cp:lastModifiedBy>Nick</cp:lastModifiedBy>
  <cp:revision>11</cp:revision>
  <dcterms:created xsi:type="dcterms:W3CDTF">2011-08-09T10:05:23Z</dcterms:created>
  <dcterms:modified xsi:type="dcterms:W3CDTF">2016-04-24T18:03:38Z</dcterms:modified>
</cp:coreProperties>
</file>