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4"/>
  </p:notesMasterIdLst>
  <p:handoutMasterIdLst>
    <p:handoutMasterId r:id="rId15"/>
  </p:handoutMasterIdLst>
  <p:sldIdLst>
    <p:sldId id="258" r:id="rId2"/>
    <p:sldId id="289" r:id="rId3"/>
    <p:sldId id="296" r:id="rId4"/>
    <p:sldId id="288" r:id="rId5"/>
    <p:sldId id="297" r:id="rId6"/>
    <p:sldId id="285" r:id="rId7"/>
    <p:sldId id="286" r:id="rId8"/>
    <p:sldId id="287" r:id="rId9"/>
    <p:sldId id="293" r:id="rId10"/>
    <p:sldId id="291" r:id="rId11"/>
    <p:sldId id="290" r:id="rId12"/>
    <p:sldId id="267" r:id="rId13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6"/>
      <p:bold r:id="rId17"/>
      <p:italic r:id="rId18"/>
      <p:boldItalic r:id="rId19"/>
    </p:embeddedFont>
    <p:embeddedFont>
      <p:font typeface="Twinkl" panose="020B0604020202020204" charset="0"/>
      <p:regular r:id="rId20"/>
      <p:bold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968AC"/>
    <a:srgbClr val="7868AC"/>
    <a:srgbClr val="18A0DB"/>
    <a:srgbClr val="DE1E5A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63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576" y="62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font" Target="fonts/font6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02/07/2020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238427" y="2925661"/>
            <a:ext cx="110959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l</a:t>
            </a:r>
          </a:p>
        </p:txBody>
      </p:sp>
      <p:sp>
        <p:nvSpPr>
          <p:cNvPr id="7" name="Rectangle 6"/>
          <p:cNvSpPr/>
          <p:nvPr/>
        </p:nvSpPr>
        <p:spPr>
          <a:xfrm>
            <a:off x="4119742" y="765175"/>
            <a:ext cx="896399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oi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644779" y="3468102"/>
            <a:ext cx="121860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n</a:t>
            </a:r>
          </a:p>
        </p:txBody>
      </p:sp>
      <p:sp>
        <p:nvSpPr>
          <p:cNvPr id="9" name="Rectangle 8"/>
          <p:cNvSpPr/>
          <p:nvPr/>
        </p:nvSpPr>
        <p:spPr>
          <a:xfrm>
            <a:off x="5250656" y="5271435"/>
            <a:ext cx="9877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oi</a:t>
            </a:r>
            <a:r>
              <a:rPr lang="en-GB" sz="4400" dirty="0"/>
              <a:t>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6884" y="1989967"/>
            <a:ext cx="1414395" cy="142658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23634" y="1160839"/>
            <a:ext cx="2158171" cy="165825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95622" y="3852822"/>
            <a:ext cx="2517866" cy="1664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78836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238427" y="2925661"/>
            <a:ext cx="122501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t</a:t>
            </a:r>
            <a:r>
              <a:rPr lang="en-GB" sz="4400" dirty="0" smtClean="0">
                <a:solidFill>
                  <a:srgbClr val="7868AC"/>
                </a:solidFill>
              </a:rPr>
              <a:t>oy</a:t>
            </a:r>
            <a:r>
              <a:rPr lang="en-GB" sz="4400" dirty="0" smtClean="0"/>
              <a:t>s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4015546" y="765175"/>
            <a:ext cx="110479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smtClean="0">
                <a:solidFill>
                  <a:schemeClr val="bg1"/>
                </a:solidFill>
              </a:rPr>
              <a:t>oy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644779" y="3468102"/>
            <a:ext cx="109036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b</a:t>
            </a:r>
            <a:r>
              <a:rPr lang="en-GB" sz="4400" dirty="0" smtClean="0">
                <a:solidFill>
                  <a:srgbClr val="7868AC"/>
                </a:solidFill>
              </a:rPr>
              <a:t>oy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4532511" y="5236602"/>
            <a:ext cx="17059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>
                <a:solidFill>
                  <a:srgbClr val="7868AC"/>
                </a:solidFill>
              </a:rPr>
              <a:t>oy</a:t>
            </a:r>
            <a:r>
              <a:rPr lang="en-GB" sz="4400" dirty="0" smtClean="0"/>
              <a:t>ster</a:t>
            </a:r>
            <a:endParaRPr lang="en-GB" sz="4400" dirty="0"/>
          </a:p>
        </p:txBody>
      </p:sp>
      <p:pic>
        <p:nvPicPr>
          <p:cNvPr id="10" name="Picture 9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5957" y="1377571"/>
            <a:ext cx="1749954" cy="152870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7472" y="1311188"/>
            <a:ext cx="1704975" cy="20193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6431" y="3498343"/>
            <a:ext cx="1672130" cy="1643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74000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9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32011" y="3087150"/>
            <a:ext cx="17459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fl</a:t>
            </a:r>
            <a:r>
              <a:rPr lang="en-GB" sz="4400" dirty="0">
                <a:solidFill>
                  <a:srgbClr val="7868AC"/>
                </a:solidFill>
              </a:rPr>
              <a:t>ow</a:t>
            </a:r>
            <a:r>
              <a:rPr lang="en-GB" sz="4400" dirty="0"/>
              <a:t>er</a:t>
            </a:r>
          </a:p>
        </p:txBody>
      </p:sp>
      <p:sp>
        <p:nvSpPr>
          <p:cNvPr id="7" name="Rectangle 6"/>
          <p:cNvSpPr/>
          <p:nvPr/>
        </p:nvSpPr>
        <p:spPr>
          <a:xfrm>
            <a:off x="3908947" y="765175"/>
            <a:ext cx="1317990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ow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850985" y="3577656"/>
            <a:ext cx="117211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ow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5120610" y="4524976"/>
            <a:ext cx="10855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>
                <a:solidFill>
                  <a:srgbClr val="7868AC"/>
                </a:solidFill>
              </a:rPr>
              <a:t>ow</a:t>
            </a:r>
            <a:r>
              <a:rPr lang="en-GB" sz="4400" dirty="0"/>
              <a:t>l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650" y="1545320"/>
            <a:ext cx="2950720" cy="2158171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13744" y="3429000"/>
            <a:ext cx="1847248" cy="261541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885" y="713586"/>
            <a:ext cx="2286244" cy="23735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6629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032011" y="2934050"/>
            <a:ext cx="15295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c</a:t>
            </a:r>
            <a:r>
              <a:rPr lang="en-GB" sz="4400" dirty="0" smtClean="0"/>
              <a:t>l</a:t>
            </a:r>
            <a:r>
              <a:rPr lang="en-GB" sz="4400" dirty="0" smtClean="0">
                <a:solidFill>
                  <a:srgbClr val="7868AC"/>
                </a:solidFill>
              </a:rPr>
              <a:t>ou</a:t>
            </a:r>
            <a:r>
              <a:rPr lang="en-GB" sz="4400" dirty="0" smtClean="0"/>
              <a:t>d</a:t>
            </a:r>
            <a:endParaRPr lang="en-GB" sz="4400" dirty="0"/>
          </a:p>
        </p:txBody>
      </p:sp>
      <p:sp>
        <p:nvSpPr>
          <p:cNvPr id="7" name="Rectangle 6"/>
          <p:cNvSpPr/>
          <p:nvPr/>
        </p:nvSpPr>
        <p:spPr>
          <a:xfrm>
            <a:off x="4006730" y="765175"/>
            <a:ext cx="112242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 smtClean="0">
                <a:solidFill>
                  <a:schemeClr val="bg1"/>
                </a:solidFill>
              </a:rPr>
              <a:t>ou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19795" y="3577656"/>
            <a:ext cx="15584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sh</a:t>
            </a:r>
            <a:r>
              <a:rPr lang="en-GB" sz="4400" dirty="0" smtClean="0">
                <a:solidFill>
                  <a:srgbClr val="7868AC"/>
                </a:solidFill>
              </a:rPr>
              <a:t>ou</a:t>
            </a:r>
            <a:r>
              <a:rPr lang="en-GB" sz="4400" dirty="0" smtClean="0"/>
              <a:t>t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4054919" y="5137714"/>
            <a:ext cx="137249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 smtClean="0"/>
              <a:t>fl</a:t>
            </a:r>
            <a:r>
              <a:rPr lang="en-GB" sz="4400" dirty="0">
                <a:solidFill>
                  <a:srgbClr val="7868AC"/>
                </a:solidFill>
              </a:rPr>
              <a:t>ou</a:t>
            </a:r>
            <a:r>
              <a:rPr lang="en-GB" sz="4400" dirty="0" smtClean="0"/>
              <a:t>r</a:t>
            </a:r>
            <a:endParaRPr lang="en-GB" sz="4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2809" y="1428125"/>
            <a:ext cx="2627989" cy="1368879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4019" y="1428125"/>
            <a:ext cx="2038350" cy="21240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87142" y="3412860"/>
            <a:ext cx="1700095" cy="17248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387178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516135" y="3227663"/>
            <a:ext cx="131318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d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k</a:t>
            </a:r>
          </a:p>
        </p:txBody>
      </p:sp>
      <p:sp>
        <p:nvSpPr>
          <p:cNvPr id="7" name="Rectangle 6"/>
          <p:cNvSpPr/>
          <p:nvPr/>
        </p:nvSpPr>
        <p:spPr>
          <a:xfrm>
            <a:off x="4050011" y="765175"/>
            <a:ext cx="1035861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ar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381421" y="3528234"/>
            <a:ext cx="151836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ds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788721" y="5386723"/>
            <a:ext cx="1558440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sh</a:t>
            </a:r>
            <a:r>
              <a:rPr lang="en-GB" sz="4400" dirty="0">
                <a:solidFill>
                  <a:srgbClr val="7868AC"/>
                </a:solidFill>
              </a:rPr>
              <a:t>ar</a:t>
            </a:r>
            <a:r>
              <a:rPr lang="en-GB" sz="4400" dirty="0"/>
              <a:t>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4414" y="1735855"/>
            <a:ext cx="1792379" cy="179237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97195" y="3716057"/>
            <a:ext cx="2901948" cy="188992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66574" y="591695"/>
            <a:ext cx="1812303" cy="2562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76684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5184396" y="2402275"/>
            <a:ext cx="1279517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n</a:t>
            </a:r>
          </a:p>
        </p:txBody>
      </p:sp>
      <p:sp>
        <p:nvSpPr>
          <p:cNvPr id="7" name="Rectangle 6"/>
          <p:cNvSpPr/>
          <p:nvPr/>
        </p:nvSpPr>
        <p:spPr>
          <a:xfrm>
            <a:off x="4066843" y="765175"/>
            <a:ext cx="1002198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>
                <a:solidFill>
                  <a:schemeClr val="bg1"/>
                </a:solidFill>
              </a:rPr>
              <a:t>or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2288081" y="2654369"/>
            <a:ext cx="11624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f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k</a:t>
            </a:r>
          </a:p>
        </p:txBody>
      </p:sp>
      <p:sp>
        <p:nvSpPr>
          <p:cNvPr id="13" name="Rectangle 12"/>
          <p:cNvSpPr/>
          <p:nvPr/>
        </p:nvSpPr>
        <p:spPr>
          <a:xfrm>
            <a:off x="4449831" y="5258741"/>
            <a:ext cx="148309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t</a:t>
            </a:r>
            <a:r>
              <a:rPr lang="en-GB" sz="4400" dirty="0">
                <a:solidFill>
                  <a:srgbClr val="7868AC"/>
                </a:solidFill>
              </a:rPr>
              <a:t>or</a:t>
            </a:r>
            <a:r>
              <a:rPr lang="en-GB" sz="4400" dirty="0"/>
              <a:t>ch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2495" y="1424028"/>
            <a:ext cx="1816765" cy="22069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99910" y="1424028"/>
            <a:ext cx="1341236" cy="266418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9486" y="4088211"/>
            <a:ext cx="2176461" cy="1310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6758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6697536" y="2850160"/>
            <a:ext cx="114807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s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f</a:t>
            </a:r>
          </a:p>
        </p:txBody>
      </p:sp>
      <p:sp>
        <p:nvSpPr>
          <p:cNvPr id="7" name="Rectangle 6"/>
          <p:cNvSpPr/>
          <p:nvPr/>
        </p:nvSpPr>
        <p:spPr>
          <a:xfrm>
            <a:off x="4046805" y="765175"/>
            <a:ext cx="1042273" cy="110799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6600" b="1" dirty="0" err="1">
                <a:solidFill>
                  <a:schemeClr val="bg1"/>
                </a:solidFill>
              </a:rPr>
              <a:t>ur</a:t>
            </a:r>
            <a:endParaRPr lang="en-GB" sz="6600" b="1" dirty="0">
              <a:solidFill>
                <a:schemeClr val="bg1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1250601" y="3813719"/>
            <a:ext cx="115608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l</a:t>
            </a:r>
          </a:p>
        </p:txBody>
      </p:sp>
      <p:sp>
        <p:nvSpPr>
          <p:cNvPr id="13" name="Rectangle 12"/>
          <p:cNvSpPr/>
          <p:nvPr/>
        </p:nvSpPr>
        <p:spPr>
          <a:xfrm>
            <a:off x="3263211" y="4404506"/>
            <a:ext cx="181812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ur</a:t>
            </a:r>
            <a:r>
              <a:rPr lang="en-GB" sz="4400" dirty="0"/>
              <a:t>ger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15409" y="3981498"/>
            <a:ext cx="1896020" cy="215817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63419" y="648579"/>
            <a:ext cx="2481677" cy="220158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41"/>
          <a:stretch/>
        </p:blipFill>
        <p:spPr>
          <a:xfrm>
            <a:off x="478557" y="1711354"/>
            <a:ext cx="2822169" cy="2183235"/>
          </a:xfrm>
          <a:prstGeom prst="rect">
            <a:avLst/>
          </a:prstGeom>
        </p:spPr>
      </p:pic>
      <p:sp>
        <p:nvSpPr>
          <p:cNvPr id="14" name="Right Arrow 13"/>
          <p:cNvSpPr/>
          <p:nvPr/>
        </p:nvSpPr>
        <p:spPr>
          <a:xfrm rot="1205339">
            <a:off x="1036683" y="2620183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704175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1" grpId="0"/>
      <p:bldP spid="13" grpId="0"/>
      <p:bldP spid="1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154206" y="840676"/>
            <a:ext cx="827471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 err="1">
                <a:solidFill>
                  <a:schemeClr val="bg1"/>
                </a:solidFill>
              </a:rPr>
              <a:t>er</a:t>
            </a:r>
            <a:endParaRPr lang="en-GB" sz="5500" b="1" dirty="0">
              <a:solidFill>
                <a:schemeClr val="bg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790858" y="2134684"/>
            <a:ext cx="181972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rubb</a:t>
            </a:r>
            <a:r>
              <a:rPr lang="en-GB" sz="4400" dirty="0">
                <a:solidFill>
                  <a:srgbClr val="7868AC"/>
                </a:solidFill>
              </a:rPr>
              <a:t>er</a:t>
            </a:r>
            <a:endParaRPr lang="en-GB" sz="4400" dirty="0"/>
          </a:p>
        </p:txBody>
      </p:sp>
      <p:sp>
        <p:nvSpPr>
          <p:cNvPr id="9" name="Rectangle 8"/>
          <p:cNvSpPr/>
          <p:nvPr/>
        </p:nvSpPr>
        <p:spPr>
          <a:xfrm>
            <a:off x="1095976" y="3378376"/>
            <a:ext cx="2411238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m</a:t>
            </a:r>
            <a:r>
              <a:rPr lang="en-GB" sz="4400" dirty="0">
                <a:solidFill>
                  <a:srgbClr val="7968AC"/>
                </a:solidFill>
              </a:rPr>
              <a:t>er</a:t>
            </a:r>
            <a:r>
              <a:rPr lang="en-GB" sz="4400" dirty="0"/>
              <a:t>maid</a:t>
            </a:r>
          </a:p>
        </p:txBody>
      </p:sp>
      <p:sp>
        <p:nvSpPr>
          <p:cNvPr id="10" name="Rectangle 9"/>
          <p:cNvSpPr/>
          <p:nvPr/>
        </p:nvSpPr>
        <p:spPr>
          <a:xfrm>
            <a:off x="4981677" y="4825449"/>
            <a:ext cx="1789272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wait</a:t>
            </a:r>
            <a:r>
              <a:rPr lang="en-GB" sz="4400" dirty="0">
                <a:solidFill>
                  <a:srgbClr val="7868AC"/>
                </a:solidFill>
              </a:rPr>
              <a:t>er</a:t>
            </a:r>
            <a:endParaRPr lang="en-GB" sz="44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72148" y="890992"/>
            <a:ext cx="2078916" cy="248738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216" y="1283360"/>
            <a:ext cx="3209856" cy="200361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72023" y="3165780"/>
            <a:ext cx="1091885" cy="3146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559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9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7793" y="886818"/>
            <a:ext cx="1715572" cy="2311167"/>
          </a:xfrm>
          <a:prstGeom prst="rect">
            <a:avLst/>
          </a:prstGeom>
        </p:spPr>
      </p:pic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4010737" y="840676"/>
            <a:ext cx="1114408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>
                <a:solidFill>
                  <a:schemeClr val="bg1"/>
                </a:solidFill>
              </a:rPr>
              <a:t>air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6508723" y="3384958"/>
            <a:ext cx="1465466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ch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2" name="Rectangle 11"/>
          <p:cNvSpPr/>
          <p:nvPr/>
        </p:nvSpPr>
        <p:spPr>
          <a:xfrm>
            <a:off x="1556213" y="3197985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h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3" name="Rectangle 12"/>
          <p:cNvSpPr/>
          <p:nvPr/>
        </p:nvSpPr>
        <p:spPr>
          <a:xfrm>
            <a:off x="4109996" y="5176428"/>
            <a:ext cx="1212191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p</a:t>
            </a:r>
            <a:r>
              <a:rPr lang="en-GB" sz="4400" dirty="0">
                <a:solidFill>
                  <a:srgbClr val="7868AC"/>
                </a:solidFill>
              </a:rPr>
              <a:t>air</a:t>
            </a:r>
            <a:endParaRPr lang="en-GB" sz="4400" dirty="0"/>
          </a:p>
        </p:txBody>
      </p:sp>
      <p:sp>
        <p:nvSpPr>
          <p:cNvPr id="14" name="Right Arrow 13"/>
          <p:cNvSpPr/>
          <p:nvPr/>
        </p:nvSpPr>
        <p:spPr>
          <a:xfrm rot="1205339">
            <a:off x="1287590" y="1351461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39763" y="559443"/>
            <a:ext cx="1603387" cy="2773920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6043" y="3884043"/>
            <a:ext cx="2700762" cy="1371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0503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3744" t="43759" r="34381" b="-539"/>
          <a:stretch/>
        </p:blipFill>
        <p:spPr>
          <a:xfrm>
            <a:off x="1715104" y="1661922"/>
            <a:ext cx="1231088" cy="1276766"/>
          </a:xfrm>
          <a:prstGeom prst="ellipse">
            <a:avLst/>
          </a:prstGeom>
          <a:ln w="63500" cap="rnd">
            <a:noFill/>
          </a:ln>
          <a:effectLst/>
        </p:spPr>
      </p:pic>
      <p:sp>
        <p:nvSpPr>
          <p:cNvPr id="8" name="Oval 7"/>
          <p:cNvSpPr/>
          <p:nvPr/>
        </p:nvSpPr>
        <p:spPr>
          <a:xfrm>
            <a:off x="3959604" y="765175"/>
            <a:ext cx="1224792" cy="1224792"/>
          </a:xfrm>
          <a:prstGeom prst="ellipse">
            <a:avLst/>
          </a:prstGeom>
          <a:solidFill>
            <a:srgbClr val="796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3953030" y="840676"/>
            <a:ext cx="1229824" cy="93871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GB" sz="5500" b="1" dirty="0">
                <a:solidFill>
                  <a:schemeClr val="bg1"/>
                </a:solidFill>
              </a:rPr>
              <a:t>ear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406368" y="3216930"/>
            <a:ext cx="158729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b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r>
              <a:rPr lang="en-GB" sz="4400" dirty="0"/>
              <a:t>d</a:t>
            </a:r>
          </a:p>
        </p:txBody>
      </p:sp>
      <p:sp>
        <p:nvSpPr>
          <p:cNvPr id="9" name="Rectangle 8"/>
          <p:cNvSpPr/>
          <p:nvPr/>
        </p:nvSpPr>
        <p:spPr>
          <a:xfrm>
            <a:off x="5426208" y="4715088"/>
            <a:ext cx="1289135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y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endParaRPr lang="en-GB" sz="4400" dirty="0"/>
          </a:p>
        </p:txBody>
      </p:sp>
      <p:sp>
        <p:nvSpPr>
          <p:cNvPr id="10" name="Rectangle 9"/>
          <p:cNvSpPr/>
          <p:nvPr/>
        </p:nvSpPr>
        <p:spPr>
          <a:xfrm>
            <a:off x="6255844" y="2910569"/>
            <a:ext cx="1298753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4400" dirty="0"/>
              <a:t>h</a:t>
            </a:r>
            <a:r>
              <a:rPr lang="en-GB" sz="4400" dirty="0">
                <a:solidFill>
                  <a:srgbClr val="7868AC"/>
                </a:solidFill>
              </a:rPr>
              <a:t>ear</a:t>
            </a:r>
            <a:endParaRPr lang="en-GB" sz="4400" dirty="0"/>
          </a:p>
        </p:txBody>
      </p:sp>
      <p:sp>
        <p:nvSpPr>
          <p:cNvPr id="13" name="Right Arrow 12"/>
          <p:cNvSpPr/>
          <p:nvPr/>
        </p:nvSpPr>
        <p:spPr>
          <a:xfrm rot="1205339">
            <a:off x="1456138" y="2117515"/>
            <a:ext cx="427839" cy="365578"/>
          </a:xfrm>
          <a:prstGeom prst="rightArrow">
            <a:avLst/>
          </a:prstGeom>
          <a:solidFill>
            <a:srgbClr val="7968AC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54009" y="3680010"/>
            <a:ext cx="1780186" cy="231668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074"/>
          <a:stretch/>
        </p:blipFill>
        <p:spPr>
          <a:xfrm>
            <a:off x="5875667" y="754534"/>
            <a:ext cx="2192051" cy="19802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8136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9" grpId="0"/>
      <p:bldP spid="10" grpId="0"/>
      <p:bldP spid="1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378</TotalTime>
  <Words>40</Words>
  <Application>Microsoft Office PowerPoint</Application>
  <PresentationFormat>On-screen Show (4:3)</PresentationFormat>
  <Paragraphs>40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Tony Anderson</dc:creator>
  <cp:lastModifiedBy>Rebecca Wingett</cp:lastModifiedBy>
  <cp:revision>31</cp:revision>
  <dcterms:created xsi:type="dcterms:W3CDTF">2019-02-19T09:56:03Z</dcterms:created>
  <dcterms:modified xsi:type="dcterms:W3CDTF">2020-07-02T10:07:07Z</dcterms:modified>
</cp:coreProperties>
</file>