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5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8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02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639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779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596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94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792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34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99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713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50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552B9-C79E-49DD-B8E5-077742475FBE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ED4A2-6BCF-42E0-9413-08A531CE7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29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75026" y="-725915"/>
            <a:ext cx="6866761" cy="831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823912"/>
            <a:ext cx="12153900" cy="521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77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850" y="895350"/>
            <a:ext cx="12239850" cy="504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5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2" y="923925"/>
            <a:ext cx="12194011" cy="500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35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18607"/>
            <a:ext cx="12192000" cy="510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301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2845"/>
            <a:ext cx="12192000" cy="49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35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3393"/>
            <a:ext cx="12192000" cy="501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060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21" y="858475"/>
            <a:ext cx="12199121" cy="503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93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3868"/>
            <a:ext cx="12198614" cy="505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09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3768"/>
            <a:ext cx="12192000" cy="5030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540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4705"/>
            <a:ext cx="12192000" cy="4999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88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1063"/>
            <a:ext cx="12192000" cy="507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1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9419"/>
            <a:ext cx="12192000" cy="500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43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5034"/>
            <a:ext cx="12210550" cy="493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344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54"/>
            <a:ext cx="12192000" cy="497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3849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89880" y="-726913"/>
            <a:ext cx="6859324" cy="831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650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Duffy</dc:creator>
  <cp:lastModifiedBy>Joanna Duffy</cp:lastModifiedBy>
  <cp:revision>8</cp:revision>
  <dcterms:created xsi:type="dcterms:W3CDTF">2020-05-27T18:01:23Z</dcterms:created>
  <dcterms:modified xsi:type="dcterms:W3CDTF">2020-05-27T19:13:15Z</dcterms:modified>
</cp:coreProperties>
</file>