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9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40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597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78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57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306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023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97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0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449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22050-C08B-4441-A0E5-6EC5D2C342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23933-0A00-44F4-AEEA-CABA3A9D4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16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90500"/>
            <a:ext cx="114681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Year 4 English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                                                     Thursday 7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January 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WALT</a:t>
            </a:r>
            <a:r>
              <a:rPr lang="en-GB" sz="3200" dirty="0" smtClean="0">
                <a:latin typeface="Comic Sans MS" panose="030F0702030302020204" pitchFamily="66" charset="0"/>
              </a:rPr>
              <a:t>: Predict what will happen in the Iron Man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2443163"/>
            <a:ext cx="2666985" cy="4186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2150" y="2438401"/>
            <a:ext cx="31623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04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51" y="238125"/>
            <a:ext cx="11501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Iron Man is a </a:t>
            </a:r>
            <a:r>
              <a:rPr lang="en-GB" sz="3200" b="1" i="1" dirty="0" smtClean="0">
                <a:latin typeface="Comic Sans MS" panose="030F0702030302020204" pitchFamily="66" charset="0"/>
              </a:rPr>
              <a:t>classic</a:t>
            </a:r>
            <a:r>
              <a:rPr lang="en-GB" sz="3200" dirty="0" smtClean="0">
                <a:latin typeface="Comic Sans MS" panose="030F0702030302020204" pitchFamily="66" charset="0"/>
              </a:rPr>
              <a:t> book by Ted Hughes. 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19226" y="1711379"/>
            <a:ext cx="59964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In August 1930 </a:t>
            </a:r>
            <a:r>
              <a:rPr lang="en-GB" sz="3200" dirty="0" smtClean="0">
                <a:latin typeface="Comic Sans MS" panose="030F0702030302020204" pitchFamily="66" charset="0"/>
              </a:rPr>
              <a:t>Ted Hughes was born in Yorkshire.  He went to Cambridge University and became a famous poet and writer of children’s books.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Between 1984 and 1998 (when he died) he was the Poet Laureate in the UK.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" y="1781175"/>
            <a:ext cx="4557713" cy="437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59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51" y="238125"/>
            <a:ext cx="115019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Iron Man was written in 1968.  It has been republished many times and sold millions of copies all around the world. 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02" y="1566863"/>
            <a:ext cx="2491006" cy="39100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875" y="1566863"/>
            <a:ext cx="2889192" cy="3910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9834" y="1566863"/>
            <a:ext cx="2644566" cy="3872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7774" y="1566864"/>
            <a:ext cx="2860128" cy="387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5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102" y="152400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What do you think the story will be about?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02" y="1096600"/>
            <a:ext cx="2491006" cy="39100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581" y="1096600"/>
            <a:ext cx="2889192" cy="3910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246" y="1096600"/>
            <a:ext cx="2644566" cy="3872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8796" y="1096600"/>
            <a:ext cx="2860128" cy="3872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8102" y="5316974"/>
            <a:ext cx="67377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clues can you see on the covers? </a:t>
            </a:r>
          </a:p>
        </p:txBody>
      </p:sp>
      <p:sp>
        <p:nvSpPr>
          <p:cNvPr id="8" name="Rectangle 7"/>
          <p:cNvSpPr/>
          <p:nvPr/>
        </p:nvSpPr>
        <p:spPr>
          <a:xfrm>
            <a:off x="128102" y="5950812"/>
            <a:ext cx="8393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</a:t>
            </a:r>
            <a:r>
              <a:rPr lang="en-GB" sz="2800" dirty="0" smtClean="0">
                <a:latin typeface="Comic Sans MS" panose="030F0702030302020204" pitchFamily="66" charset="0"/>
              </a:rPr>
              <a:t>genre do you think the story will be from?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0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2763" y="980105"/>
            <a:ext cx="4487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https://www.bbc.co.uk/bitesize/clips/z878q6f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2273" y="248586"/>
            <a:ext cx="8404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Watch this clip of the beginning of the story …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647" y="1693680"/>
            <a:ext cx="7591425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6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966" y="243424"/>
            <a:ext cx="114604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0" i="0" u="none" strike="noStrike" baseline="0" dirty="0" smtClean="0">
                <a:latin typeface="TimesNewRomanPSMT"/>
              </a:rPr>
              <a:t>The Coming of the Iron Man</a:t>
            </a:r>
          </a:p>
          <a:p>
            <a:r>
              <a:rPr lang="en-GB" dirty="0">
                <a:latin typeface="TimesNewRomanPSMT"/>
              </a:rPr>
              <a:t>The Iron Man came to the top of the cliff.</a:t>
            </a:r>
          </a:p>
          <a:p>
            <a:r>
              <a:rPr lang="en-GB" dirty="0">
                <a:latin typeface="TimesNewRomanPSMT"/>
              </a:rPr>
              <a:t>How far had he walked? Nobody knows. Where did he come from? Nobody</a:t>
            </a:r>
          </a:p>
          <a:p>
            <a:r>
              <a:rPr lang="en-GB" dirty="0">
                <a:latin typeface="TimesNewRomanPSMT"/>
              </a:rPr>
              <a:t>knows. How was he made? Nobody knows.</a:t>
            </a:r>
          </a:p>
          <a:p>
            <a:r>
              <a:rPr lang="en-GB" dirty="0">
                <a:latin typeface="TimesNewRomanPSMT"/>
              </a:rPr>
              <a:t>Taller than a house, the Iron Man stood at the top of the cliff, on the very</a:t>
            </a:r>
          </a:p>
          <a:p>
            <a:r>
              <a:rPr lang="en-GB" dirty="0">
                <a:latin typeface="TimesNewRomanPSMT"/>
              </a:rPr>
              <a:t>brink, in the darkness.</a:t>
            </a:r>
          </a:p>
          <a:p>
            <a:r>
              <a:rPr lang="en-GB" dirty="0">
                <a:latin typeface="TimesNewRomanPSMT"/>
              </a:rPr>
              <a:t>The wind sang through his iron fingers. His great iron head, shaped like a</a:t>
            </a:r>
          </a:p>
          <a:p>
            <a:r>
              <a:rPr lang="en-GB" dirty="0">
                <a:latin typeface="TimesNewRomanPSMT"/>
              </a:rPr>
              <a:t>dustbin but as big as a bedroom, slowly turned to the right, slowly turned to the left.</a:t>
            </a:r>
          </a:p>
          <a:p>
            <a:r>
              <a:rPr lang="en-GB" dirty="0">
                <a:latin typeface="TimesNewRomanPSMT"/>
              </a:rPr>
              <a:t>His iron ears turned, this way, that way. He was hearing the sea. His eyes, like</a:t>
            </a:r>
          </a:p>
          <a:p>
            <a:r>
              <a:rPr lang="en-GB" dirty="0">
                <a:latin typeface="TimesNewRomanPSMT"/>
              </a:rPr>
              <a:t>headlamps, glowed white, then red, then infrared, searching the sea. Never before had</a:t>
            </a:r>
          </a:p>
          <a:p>
            <a:r>
              <a:rPr lang="en-GB" dirty="0">
                <a:latin typeface="TimesNewRomanPSMT"/>
              </a:rPr>
              <a:t>the Iron Man seen the sea</a:t>
            </a:r>
            <a:r>
              <a:rPr lang="en-GB" dirty="0" smtClean="0">
                <a:latin typeface="TimesNewRomanPSMT"/>
              </a:rPr>
              <a:t>.</a:t>
            </a:r>
            <a:endParaRPr lang="en-GB" dirty="0">
              <a:latin typeface="TimesNewRomanPSM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966" y="3263095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imesNewRomanPSMT"/>
              </a:rPr>
              <a:t>He swayed in the strong wind that pressed against his back. He swayed</a:t>
            </a:r>
          </a:p>
          <a:p>
            <a:r>
              <a:rPr lang="en-GB" dirty="0">
                <a:latin typeface="TimesNewRomanPSMT"/>
              </a:rPr>
              <a:t>forward, on the brink of the high cliff.</a:t>
            </a:r>
          </a:p>
          <a:p>
            <a:r>
              <a:rPr lang="en-GB" dirty="0">
                <a:latin typeface="TimesNewRomanPSMT"/>
              </a:rPr>
              <a:t>And his right foot, his enormous iron right foot, lifted - up, out into space, and</a:t>
            </a:r>
          </a:p>
          <a:p>
            <a:r>
              <a:rPr lang="en-GB" dirty="0">
                <a:latin typeface="TimesNewRomanPSMT"/>
              </a:rPr>
              <a:t>the Iron Man stepped forward, off the cliff, into nothingness.</a:t>
            </a:r>
          </a:p>
          <a:p>
            <a:r>
              <a:rPr lang="en-GB" dirty="0">
                <a:latin typeface="TimesNewRomanPSMT"/>
              </a:rPr>
              <a:t>CRRRAAAASSSSSSH!</a:t>
            </a:r>
          </a:p>
          <a:p>
            <a:r>
              <a:rPr lang="en-GB" dirty="0">
                <a:latin typeface="TimesNewRomanPSMT"/>
              </a:rPr>
              <a:t>Down the cliff the Iron Man came toppling, head over heels.</a:t>
            </a:r>
          </a:p>
          <a:p>
            <a:r>
              <a:rPr lang="en-GB" dirty="0">
                <a:latin typeface="TimesNewRomanPSMT"/>
              </a:rPr>
              <a:t>CRASH!</a:t>
            </a:r>
          </a:p>
          <a:p>
            <a:r>
              <a:rPr lang="en-GB" dirty="0">
                <a:latin typeface="TimesNewRomanPSMT"/>
              </a:rPr>
              <a:t>CRASH!</a:t>
            </a:r>
          </a:p>
          <a:p>
            <a:r>
              <a:rPr lang="en-GB" dirty="0">
                <a:latin typeface="TimesNewRomanPSMT"/>
              </a:rPr>
              <a:t>CRASH!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78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381" y="270191"/>
            <a:ext cx="11120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imesNewRomanPSMT"/>
              </a:rPr>
              <a:t>From rock to rock, snag to snag, tumbling slowly. And as he crashed and</a:t>
            </a:r>
          </a:p>
          <a:p>
            <a:r>
              <a:rPr lang="en-GB" dirty="0">
                <a:latin typeface="TimesNewRomanPSMT"/>
              </a:rPr>
              <a:t>crashed and crashed.</a:t>
            </a:r>
          </a:p>
          <a:p>
            <a:r>
              <a:rPr lang="en-GB" dirty="0">
                <a:latin typeface="TimesNewRomanPSMT"/>
              </a:rPr>
              <a:t>His iron legs fell off.</a:t>
            </a:r>
          </a:p>
          <a:p>
            <a:r>
              <a:rPr lang="en-GB" dirty="0">
                <a:latin typeface="TimesNewRomanPSMT"/>
              </a:rPr>
              <a:t>His iron arms broke off, and the hands broke off the arms.</a:t>
            </a:r>
          </a:p>
          <a:p>
            <a:r>
              <a:rPr lang="en-GB" dirty="0">
                <a:latin typeface="TimesNewRomanPSMT"/>
              </a:rPr>
              <a:t>His great iron ears fell off and his eyes fell out.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87381" y="1815465"/>
            <a:ext cx="88043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imesNewRomanPSMT"/>
              </a:rPr>
              <a:t>His great iron head fell off.</a:t>
            </a:r>
          </a:p>
          <a:p>
            <a:r>
              <a:rPr lang="en-GB" dirty="0">
                <a:latin typeface="TimesNewRomanPSMT"/>
              </a:rPr>
              <a:t>All the separate pieces tumbled, scattered, crashing, bumping, clanging, down</a:t>
            </a:r>
          </a:p>
          <a:p>
            <a:r>
              <a:rPr lang="en-GB" dirty="0">
                <a:latin typeface="TimesNewRomanPSMT"/>
              </a:rPr>
              <a:t>on to the rocky beach far below.</a:t>
            </a:r>
          </a:p>
          <a:p>
            <a:r>
              <a:rPr lang="en-GB" dirty="0">
                <a:latin typeface="TimesNewRomanPSMT"/>
              </a:rPr>
              <a:t>A few rocks tumbled with him.</a:t>
            </a:r>
          </a:p>
          <a:p>
            <a:r>
              <a:rPr lang="en-GB" dirty="0">
                <a:latin typeface="TimesNewRomanPSMT"/>
              </a:rPr>
              <a:t>Then</a:t>
            </a:r>
          </a:p>
          <a:p>
            <a:r>
              <a:rPr lang="en-GB" dirty="0">
                <a:latin typeface="TimesNewRomanPSMT"/>
              </a:rPr>
              <a:t>Silence.</a:t>
            </a:r>
          </a:p>
          <a:p>
            <a:r>
              <a:rPr lang="en-GB" dirty="0">
                <a:latin typeface="TimesNewRomanPSMT"/>
              </a:rPr>
              <a:t>Only the sound of the sea, chewing away at the edge of the rocky beach,</a:t>
            </a:r>
          </a:p>
          <a:p>
            <a:r>
              <a:rPr lang="en-GB" dirty="0">
                <a:latin typeface="TimesNewRomanPSMT"/>
              </a:rPr>
              <a:t>where the bits and pieces of the Iron Man lay scattered far and wide, silent and</a:t>
            </a:r>
          </a:p>
          <a:p>
            <a:r>
              <a:rPr lang="en-GB" dirty="0">
                <a:latin typeface="TimesNewRomanPSMT"/>
              </a:rPr>
              <a:t>unmoving.</a:t>
            </a:r>
          </a:p>
          <a:p>
            <a:r>
              <a:rPr lang="en-GB" dirty="0">
                <a:latin typeface="TimesNewRomanPSMT"/>
              </a:rPr>
              <a:t>Only one of the iron hands, lying beside an old, sand-logged washed-up</a:t>
            </a:r>
          </a:p>
          <a:p>
            <a:r>
              <a:rPr lang="en-GB" dirty="0">
                <a:latin typeface="TimesNewRomanPSMT"/>
              </a:rPr>
              <a:t>seaman’s boot, waved its fingers for a minute, like a crab on its back. Then it lay still.</a:t>
            </a:r>
          </a:p>
          <a:p>
            <a:r>
              <a:rPr lang="en-GB" dirty="0">
                <a:latin typeface="TimesNewRomanPSMT"/>
              </a:rPr>
              <a:t>While the stars went on wheeling through the sky and the wind went on</a:t>
            </a:r>
          </a:p>
          <a:p>
            <a:r>
              <a:rPr lang="en-GB" dirty="0">
                <a:latin typeface="TimesNewRomanPSMT"/>
              </a:rPr>
              <a:t>tugging at the grass on the cliff top and the sea went on boiling and booming.</a:t>
            </a:r>
          </a:p>
          <a:p>
            <a:r>
              <a:rPr lang="en-GB" dirty="0">
                <a:latin typeface="TimesNewRomanPSMT"/>
              </a:rPr>
              <a:t>Nobody knew the Iron Man had fallen.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338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493" y="1360247"/>
            <a:ext cx="7628983" cy="38350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565" y="283029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your challenge ….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833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577</Words>
  <Application>Microsoft Office PowerPoint</Application>
  <PresentationFormat>Widescreen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TimesNewRomanPSMT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9</cp:revision>
  <dcterms:created xsi:type="dcterms:W3CDTF">2021-01-06T12:10:51Z</dcterms:created>
  <dcterms:modified xsi:type="dcterms:W3CDTF">2021-01-06T13:41:54Z</dcterms:modified>
</cp:coreProperties>
</file>