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74" r:id="rId2"/>
    <p:sldId id="273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67" r:id="rId19"/>
  </p:sldIdLst>
  <p:sldSz cx="9144000" cy="6858000" type="screen4x3"/>
  <p:notesSz cx="6858000" cy="9144000"/>
  <p:embeddedFontLst>
    <p:embeddedFont>
      <p:font typeface="Twinkl" panose="020B0604020202020204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8" d="100"/>
          <a:sy n="58" d="100"/>
        </p:scale>
        <p:origin x="138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0356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373" y="850434"/>
            <a:ext cx="2303690" cy="21810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5063" y="2250866"/>
            <a:ext cx="2303690" cy="21810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8753" y="3651298"/>
            <a:ext cx="2303690" cy="2181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70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373" y="850434"/>
            <a:ext cx="2303690" cy="21810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5063" y="2250866"/>
            <a:ext cx="2303690" cy="21810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8753" y="3651298"/>
            <a:ext cx="2303690" cy="21810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373" y="3803699"/>
            <a:ext cx="2303690" cy="21810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5251" y="769991"/>
            <a:ext cx="2303690" cy="2181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896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0958" y="2254984"/>
            <a:ext cx="2303690" cy="21810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875" y="2254984"/>
            <a:ext cx="2303690" cy="2181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888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2598" y="2582563"/>
            <a:ext cx="1679270" cy="15899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5989" y="2582563"/>
            <a:ext cx="1679270" cy="15899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2598" y="667266"/>
            <a:ext cx="1679270" cy="15899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5989" y="667266"/>
            <a:ext cx="1679270" cy="15899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2598" y="4555525"/>
            <a:ext cx="1679270" cy="15899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5989" y="4555525"/>
            <a:ext cx="1679270" cy="158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40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5063" y="2250866"/>
            <a:ext cx="2303690" cy="2181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24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3214" y="1528120"/>
            <a:ext cx="1679270" cy="15899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6605" y="1528120"/>
            <a:ext cx="1679270" cy="15899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9823" y="1507526"/>
            <a:ext cx="1679270" cy="15899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996" y="1528120"/>
            <a:ext cx="1679270" cy="15899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3214" y="3566985"/>
            <a:ext cx="1679270" cy="158990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6605" y="3566985"/>
            <a:ext cx="1679270" cy="15899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9823" y="3546391"/>
            <a:ext cx="1679270" cy="158990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996" y="3566985"/>
            <a:ext cx="1679270" cy="158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673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5195" y="2570208"/>
            <a:ext cx="1679270" cy="15899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1443" y="1301580"/>
            <a:ext cx="1679270" cy="15899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1443" y="3851190"/>
            <a:ext cx="1679270" cy="15899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8947" y="2570208"/>
            <a:ext cx="1679270" cy="158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7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4706" y="869093"/>
            <a:ext cx="1679270" cy="15899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8097" y="869093"/>
            <a:ext cx="1679270" cy="15899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0287" y="2648466"/>
            <a:ext cx="1679270" cy="15899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1488" y="869093"/>
            <a:ext cx="1679270" cy="158990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0005" y="2648466"/>
            <a:ext cx="1679270" cy="158990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8097" y="4427839"/>
            <a:ext cx="1679270" cy="158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57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4706" y="869093"/>
            <a:ext cx="1679270" cy="15899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0287" y="2648466"/>
            <a:ext cx="1679270" cy="15899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1488" y="869093"/>
            <a:ext cx="1679270" cy="158990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0005" y="2648466"/>
            <a:ext cx="1679270" cy="158990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8097" y="4427839"/>
            <a:ext cx="1679270" cy="158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98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951" y="718629"/>
            <a:ext cx="2303690" cy="21810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951" y="3774866"/>
            <a:ext cx="2303690" cy="21810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7694" y="2308530"/>
            <a:ext cx="2303690" cy="2181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287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0490" y="2541374"/>
            <a:ext cx="1679270" cy="15899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3881" y="2541374"/>
            <a:ext cx="1679270" cy="15899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0490" y="626077"/>
            <a:ext cx="1679270" cy="15899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3881" y="626077"/>
            <a:ext cx="1679270" cy="15899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0490" y="4514336"/>
            <a:ext cx="1679270" cy="15899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3881" y="4514336"/>
            <a:ext cx="1679270" cy="15899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7099" y="2479591"/>
            <a:ext cx="1679270" cy="158990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7099" y="564294"/>
            <a:ext cx="1679270" cy="15899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7099" y="4452553"/>
            <a:ext cx="1679270" cy="158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276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2692" y="827655"/>
            <a:ext cx="2303690" cy="21810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3378" y="3708962"/>
            <a:ext cx="2303690" cy="21810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2692" y="3708962"/>
            <a:ext cx="2303690" cy="21810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9876" y="827655"/>
            <a:ext cx="2303690" cy="2181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44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4067" y="3101547"/>
            <a:ext cx="1679270" cy="15899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797" y="4440196"/>
            <a:ext cx="1679270" cy="15899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3337" y="1913240"/>
            <a:ext cx="1679270" cy="158990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2607" y="724933"/>
            <a:ext cx="1679270" cy="15899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6734" y="4514336"/>
            <a:ext cx="1679270" cy="158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778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952" y="4030239"/>
            <a:ext cx="2303690" cy="21810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8883" y="4030240"/>
            <a:ext cx="2303690" cy="2181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2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847" y="2549611"/>
            <a:ext cx="1679270" cy="15899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238" y="2549611"/>
            <a:ext cx="1679270" cy="15899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847" y="634314"/>
            <a:ext cx="1679270" cy="15899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238" y="634314"/>
            <a:ext cx="1679270" cy="15899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847" y="4522573"/>
            <a:ext cx="1679270" cy="15899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238" y="4522573"/>
            <a:ext cx="1679270" cy="158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069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5735" y="2150074"/>
            <a:ext cx="1679270" cy="15899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9039" y="560172"/>
            <a:ext cx="1679270" cy="15899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430" y="560172"/>
            <a:ext cx="1679270" cy="15899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9039" y="3468129"/>
            <a:ext cx="1679270" cy="15899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430" y="3468129"/>
            <a:ext cx="1679270" cy="15899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6001" y="2141836"/>
            <a:ext cx="1679270" cy="158990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9305" y="551934"/>
            <a:ext cx="1679270" cy="15899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2696" y="551934"/>
            <a:ext cx="1679270" cy="158990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9305" y="3459891"/>
            <a:ext cx="1679270" cy="158990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2696" y="3459891"/>
            <a:ext cx="1679270" cy="158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32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</TotalTime>
  <Words>0</Words>
  <Application>Microsoft Office PowerPoint</Application>
  <PresentationFormat>On-screen Show (4:3)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Ashby</dc:creator>
  <cp:lastModifiedBy>Kate North</cp:lastModifiedBy>
  <cp:revision>6</cp:revision>
  <dcterms:created xsi:type="dcterms:W3CDTF">2018-10-30T14:42:16Z</dcterms:created>
  <dcterms:modified xsi:type="dcterms:W3CDTF">2020-11-18T13:49:39Z</dcterms:modified>
</cp:coreProperties>
</file>