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1B93-4304-487D-A30D-C27EDE436DB9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78C01-4161-47B5-BB96-D1A2ADF7A7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976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1B93-4304-487D-A30D-C27EDE436DB9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78C01-4161-47B5-BB96-D1A2ADF7A7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9935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1B93-4304-487D-A30D-C27EDE436DB9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78C01-4161-47B5-BB96-D1A2ADF7A7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7113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1B93-4304-487D-A30D-C27EDE436DB9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78C01-4161-47B5-BB96-D1A2ADF7A7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79384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1B93-4304-487D-A30D-C27EDE436DB9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78C01-4161-47B5-BB96-D1A2ADF7A7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3876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1B93-4304-487D-A30D-C27EDE436DB9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78C01-4161-47B5-BB96-D1A2ADF7A7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45005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1B93-4304-487D-A30D-C27EDE436DB9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78C01-4161-47B5-BB96-D1A2ADF7A7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3141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1B93-4304-487D-A30D-C27EDE436DB9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78C01-4161-47B5-BB96-D1A2ADF7A7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85581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1B93-4304-487D-A30D-C27EDE436DB9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78C01-4161-47B5-BB96-D1A2ADF7A7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986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1B93-4304-487D-A30D-C27EDE436DB9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78C01-4161-47B5-BB96-D1A2ADF7A7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955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1B93-4304-487D-A30D-C27EDE436DB9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78C01-4161-47B5-BB96-D1A2ADF7A7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50825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B71B93-4304-487D-A30D-C27EDE436DB9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978C01-4161-47B5-BB96-D1A2ADF7A7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377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" y="217944"/>
            <a:ext cx="111728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Wednesday 6</a:t>
            </a:r>
            <a:r>
              <a:rPr lang="en-GB" sz="2800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2800" dirty="0" smtClean="0">
                <a:latin typeface="Comic Sans MS" panose="030F0702030302020204" pitchFamily="66" charset="0"/>
              </a:rPr>
              <a:t> January 2021</a:t>
            </a:r>
          </a:p>
          <a:p>
            <a:pPr algn="ctr"/>
            <a:r>
              <a:rPr lang="en-GB" sz="2800" u="sng" dirty="0" smtClean="0">
                <a:latin typeface="Comic Sans MS" panose="030F0702030302020204" pitchFamily="66" charset="0"/>
              </a:rPr>
              <a:t>Afternoon Art Activity</a:t>
            </a:r>
            <a:endParaRPr lang="en-GB" sz="2800" u="sng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3826" y="1609725"/>
            <a:ext cx="11858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WALT: Make a picture to go with the recount you wrote this morning.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3826" y="4086225"/>
            <a:ext cx="121158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Some suggestions for you …….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Make a pencil drawing of your best present.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Use pencil crayons to draw you and your family by the Christmas tree.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Do a painting of you playing with one of your presents.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Use felt pens to create a picture of your pet at Christmas.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Make a collage of a winter garden scene.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 smtClean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787" y="2117281"/>
            <a:ext cx="1644145" cy="186576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8768" y="2117281"/>
            <a:ext cx="1284970" cy="19095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6856" y="2132944"/>
            <a:ext cx="3267075" cy="18501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91734" y="2161235"/>
            <a:ext cx="2726736" cy="180634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03119" y="2161234"/>
            <a:ext cx="2340835" cy="180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782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84</Words>
  <Application>Microsoft Office PowerPoint</Application>
  <PresentationFormat>Widescreen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Integra Schools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Alison Long</dc:creator>
  <cp:lastModifiedBy>Alison Long</cp:lastModifiedBy>
  <cp:revision>6</cp:revision>
  <dcterms:created xsi:type="dcterms:W3CDTF">2021-01-05T11:39:30Z</dcterms:created>
  <dcterms:modified xsi:type="dcterms:W3CDTF">2021-01-05T12:49:24Z</dcterms:modified>
</cp:coreProperties>
</file>