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7" r:id="rId3"/>
    <p:sldId id="266" r:id="rId4"/>
    <p:sldId id="265" r:id="rId5"/>
    <p:sldId id="269" r:id="rId6"/>
    <p:sldId id="268" r:id="rId7"/>
    <p:sldId id="261" r:id="rId8"/>
    <p:sldId id="270" r:id="rId9"/>
    <p:sldId id="262" r:id="rId10"/>
    <p:sldId id="263" r:id="rId11"/>
    <p:sldId id="26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607A6-2B15-4AE2-BFDB-0790C89A4D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00DB93-0516-4B4F-9749-571AE2A853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1AA302-0ACB-431A-9CB7-0F8B32D97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A34FEE-8A38-4B2F-8370-5BF4B0050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94BF83-D49A-4123-B911-03B4BFB428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788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16764-9553-4C00-B6F9-CC2068BD6B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7C80DD-AA22-4EB2-ADC6-1CF491D630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71FBE5-1C74-45A6-BC75-8D09214E1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79E68F-6BBA-40EE-8C96-92E693A1F6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41568E-F888-414B-97B6-75519A63D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456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FF470-ABC3-4533-83D9-2B5284034C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C38BF5-E9BC-4A45-90AC-F9427E9661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570809-B0C0-4A4F-B49F-6E0683F68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E3ACE3-3858-4FF5-9C8E-EFAF0CAF7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76322-0E3A-411A-AC54-9C0C982E2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947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2A313F-9E97-43CD-B178-3C24A43B0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E9429B-F5FF-4A36-8B52-10AD763A66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D197AC-56D9-4914-AC63-A108CFBC19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88777D-A4D0-4AE6-929A-2E217C14E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02C9A1-1B6B-4E68-A976-007B1088E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6D10E5-2CB9-4C0B-822D-4860EAA99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948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8B0B9-7E54-4C59-BC7E-79ED8A872D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3228E7-B786-4494-9B9B-114B12F84F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4B7BD0-4F0D-4334-B317-57032153BE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330589-1FBE-46D3-BFA5-01C6A63A6B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8CAE57-2AFF-4A32-9F75-9DEECB16CC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E2EC25-DEA4-4DAC-891B-9EF8A989E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E2405A4-FA6C-4051-B449-E96AF55FF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4EBFEA-3900-4376-A1D1-A3D6402DE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178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340787-8741-486E-BC19-0F0BE8285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8C2FF1-49E5-43A0-9798-5C53148C7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315FD91-F9E7-43A1-8149-A71C55507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4B8E97-613A-4203-B6D0-C4748FFF5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676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357361-614F-43AD-B3E9-6853AC47D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846CB9-35AF-40DA-BECA-F181A9163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44B091-D46B-4AC2-87D7-02F0FF968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363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8D11E-1C53-4DF5-B35F-75C867D33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181FD8-1117-47FE-8898-5A795A32EB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B3222B-FB28-45BD-8124-7EE84EBE2B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38E7B0-41E5-4A9F-9DE2-C2C381F7EA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45C4DA-F27E-4924-B5F1-886748E4D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A505F9-7E3A-4A63-9A94-1244A3435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925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371DF-43C0-4BBD-AF06-BE3874F63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2BB038-20E3-4FD2-80F6-8B92977E49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334EB4-4995-4482-885A-B44215AFC7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23FA12-439F-4D81-B6FA-159F0AC85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3AF8B2-85F3-4628-A24B-3427C7710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03EE09-4009-4D92-AD6C-E776851AD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030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C601F-7B91-43CC-9F97-B6B93BF37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043CFA-8B6A-440B-BE28-24B5A484C6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9BEC33-FED9-43F3-BB6A-0281F1A12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0CE13E-3122-432C-B2BC-F875D3257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12D3E-110C-4B85-9109-78AE794A9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933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42B4E6D-A181-4208-B0D4-3369DD454A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4B0F41-1582-4221-97E7-049F9FE74E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8E0810-2BDD-471A-97C1-18677C89A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4B3987-AF23-46B8-997A-2BA668B23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BE7712-A4B8-403B-A35D-E1085D5E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290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36B6B2-338F-40F4-8180-8D93DFE89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D43F53-A39D-4971-87E5-2425444E33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314213-B490-4ECD-836E-C10A00506A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813DDA-D12F-4B11-A1E7-0D2506E4FE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704384-CC19-4A3A-A00C-4490FF678D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9281CC-23EE-4B03-B6C8-80FD5F4568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5CEABC-BE35-49FC-AA1A-62F367183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295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QEzjnVkKls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tm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542275" y="236682"/>
            <a:ext cx="10846191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RE Online Lesson 15/01/21</a:t>
            </a:r>
            <a:endParaRPr lang="en-GB" sz="36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Our new RE topic poses the question – 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“What do different people believe about God?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22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6253" y="683350"/>
            <a:ext cx="2714625" cy="31051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97235" y="944607"/>
            <a:ext cx="73761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What is inside the balloon?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How do we know what is inside if we cannot see it?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3693" y="3882538"/>
            <a:ext cx="110555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Watch this video clip …..</a:t>
            </a:r>
          </a:p>
          <a:p>
            <a:r>
              <a:rPr lang="en-GB" sz="2400" dirty="0" smtClean="0">
                <a:latin typeface="Comic Sans MS" panose="030F0702030302020204" pitchFamily="66" charset="0"/>
                <a:hlinkClick r:id="rId3"/>
              </a:rPr>
              <a:t>https://www.youtube.com/watch?v=7QEzjnVkKls</a:t>
            </a:r>
            <a:r>
              <a:rPr lang="en-GB" sz="2400" dirty="0" smtClean="0">
                <a:latin typeface="Comic Sans MS" panose="030F0702030302020204" pitchFamily="66" charset="0"/>
              </a:rPr>
              <a:t>   </a:t>
            </a:r>
          </a:p>
          <a:p>
            <a:endParaRPr lang="en-GB" sz="3600" dirty="0" smtClean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1002" y="4310472"/>
            <a:ext cx="4380295" cy="2255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501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542275" y="236682"/>
            <a:ext cx="108461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Sometimes we believe things are happening even though we cannot see them.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This </a:t>
            </a:r>
            <a:r>
              <a:rPr lang="en-GB" sz="3600" dirty="0" smtClean="0">
                <a:latin typeface="Comic Sans MS" panose="030F0702030302020204" pitchFamily="66" charset="0"/>
              </a:rPr>
              <a:t>can help us to think about the way people believe in God – even though they cannot see God they still believe that God is there.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7000" y="3810817"/>
            <a:ext cx="4777927" cy="26944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5170" y="3982048"/>
            <a:ext cx="4256042" cy="2352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3095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512364" y="785701"/>
            <a:ext cx="108461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Activity 1: Visualisation exercise.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Have a piece of paper and a pencil ready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Listen to what I am describing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Imagine it in your head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Draw it on your piece of paper 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1557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512364" y="785701"/>
            <a:ext cx="10846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This is the scene I was describing – how does your picture look?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364" y="1541145"/>
            <a:ext cx="5829300" cy="46291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6638845" y="3855720"/>
            <a:ext cx="50045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This shows us that sometimes, although we cannot see something with our eyes, we can still see it or understand it in our minds.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900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721370" y="977291"/>
            <a:ext cx="10846191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Activity 2:</a:t>
            </a:r>
          </a:p>
          <a:p>
            <a:r>
              <a:rPr lang="en-GB" sz="4800" dirty="0" smtClean="0">
                <a:latin typeface="Comic Sans MS" panose="030F0702030302020204" pitchFamily="66" charset="0"/>
              </a:rPr>
              <a:t>If </a:t>
            </a:r>
            <a:r>
              <a:rPr lang="en-GB" sz="4800" dirty="0">
                <a:latin typeface="Comic Sans MS" panose="030F0702030302020204" pitchFamily="66" charset="0"/>
              </a:rPr>
              <a:t>God were a </a:t>
            </a:r>
            <a:r>
              <a:rPr lang="en-GB" sz="4800" dirty="0" smtClean="0">
                <a:latin typeface="Comic Sans MS" panose="030F0702030302020204" pitchFamily="66" charset="0"/>
              </a:rPr>
              <a:t>…………what </a:t>
            </a:r>
            <a:r>
              <a:rPr lang="en-GB" sz="4800" dirty="0">
                <a:latin typeface="Comic Sans MS" panose="030F0702030302020204" pitchFamily="66" charset="0"/>
              </a:rPr>
              <a:t>would God be?</a:t>
            </a:r>
          </a:p>
        </p:txBody>
      </p:sp>
    </p:spTree>
    <p:extLst>
      <p:ext uri="{BB962C8B-B14F-4D97-AF65-F5344CB8AC3E}">
        <p14:creationId xmlns:p14="http://schemas.microsoft.com/office/powerpoint/2010/main" val="5427774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672904" y="698237"/>
            <a:ext cx="1084619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If God were a </a:t>
            </a:r>
            <a:r>
              <a:rPr lang="en-GB" sz="4000" b="1" i="1" dirty="0">
                <a:latin typeface="Comic Sans MS" panose="030F0702030302020204" pitchFamily="66" charset="0"/>
              </a:rPr>
              <a:t>flower</a:t>
            </a:r>
            <a:r>
              <a:rPr lang="en-GB" sz="4000" dirty="0">
                <a:latin typeface="Comic Sans MS" panose="030F0702030302020204" pitchFamily="66" charset="0"/>
              </a:rPr>
              <a:t>, what kind of </a:t>
            </a:r>
            <a:r>
              <a:rPr lang="en-GB" sz="4000" i="1" dirty="0">
                <a:latin typeface="Comic Sans MS" panose="030F0702030302020204" pitchFamily="66" charset="0"/>
              </a:rPr>
              <a:t>flower</a:t>
            </a:r>
            <a:r>
              <a:rPr lang="en-GB" sz="4000" dirty="0">
                <a:latin typeface="Comic Sans MS" panose="030F0702030302020204" pitchFamily="66" charset="0"/>
              </a:rPr>
              <a:t> would God be?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3F1C07-8366-462B-ACAB-7F6F8F3E43FF}"/>
              </a:ext>
            </a:extLst>
          </p:cNvPr>
          <p:cNvSpPr txBox="1"/>
          <p:nvPr/>
        </p:nvSpPr>
        <p:spPr>
          <a:xfrm>
            <a:off x="808383" y="4253948"/>
            <a:ext cx="105354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If God were a flower, God would be a bunch of sunflowers because I think God helps me look on the bright side of life, just like sunflowers face the </a:t>
            </a:r>
            <a:r>
              <a:rPr lang="en-GB" sz="2800">
                <a:latin typeface="Comic Sans MS" panose="030F0702030302020204" pitchFamily="66" charset="0"/>
              </a:rPr>
              <a:t>sun when they grow.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469B59-5A89-4B57-83F5-901C39CE8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4228" y="1525318"/>
            <a:ext cx="4610743" cy="2562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8804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672904" y="698237"/>
            <a:ext cx="1084619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If God were </a:t>
            </a:r>
            <a:r>
              <a:rPr lang="en-GB" sz="4000" dirty="0" smtClean="0">
                <a:latin typeface="Comic Sans MS" panose="030F0702030302020204" pitchFamily="66" charset="0"/>
              </a:rPr>
              <a:t>an </a:t>
            </a:r>
            <a:r>
              <a:rPr lang="en-GB" sz="4000" b="1" i="1" dirty="0" smtClean="0">
                <a:latin typeface="Comic Sans MS" panose="030F0702030302020204" pitchFamily="66" charset="0"/>
              </a:rPr>
              <a:t>animal</a:t>
            </a:r>
            <a:r>
              <a:rPr lang="en-GB" sz="4000" dirty="0" smtClean="0">
                <a:latin typeface="Comic Sans MS" panose="030F0702030302020204" pitchFamily="66" charset="0"/>
              </a:rPr>
              <a:t>, </a:t>
            </a:r>
            <a:r>
              <a:rPr lang="en-GB" sz="4000" dirty="0">
                <a:latin typeface="Comic Sans MS" panose="030F0702030302020204" pitchFamily="66" charset="0"/>
              </a:rPr>
              <a:t>what kind of </a:t>
            </a:r>
            <a:r>
              <a:rPr lang="en-GB" sz="4000" b="1" i="1" dirty="0" smtClean="0">
                <a:latin typeface="Comic Sans MS" panose="030F0702030302020204" pitchFamily="66" charset="0"/>
              </a:rPr>
              <a:t>animal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>
                <a:latin typeface="Comic Sans MS" panose="030F0702030302020204" pitchFamily="66" charset="0"/>
              </a:rPr>
              <a:t>would God be?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3F1C07-8366-462B-ACAB-7F6F8F3E43FF}"/>
              </a:ext>
            </a:extLst>
          </p:cNvPr>
          <p:cNvSpPr txBox="1"/>
          <p:nvPr/>
        </p:nvSpPr>
        <p:spPr>
          <a:xfrm>
            <a:off x="738714" y="2903004"/>
            <a:ext cx="610622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If God were </a:t>
            </a:r>
            <a:r>
              <a:rPr lang="en-GB" sz="2800" dirty="0" smtClean="0">
                <a:latin typeface="Comic Sans MS" panose="030F0702030302020204" pitchFamily="66" charset="0"/>
              </a:rPr>
              <a:t>an animal, </a:t>
            </a:r>
            <a:r>
              <a:rPr lang="en-GB" sz="2800" dirty="0">
                <a:latin typeface="Comic Sans MS" panose="030F0702030302020204" pitchFamily="66" charset="0"/>
              </a:rPr>
              <a:t>God would </a:t>
            </a:r>
            <a:r>
              <a:rPr lang="en-GB" sz="2800" dirty="0" smtClean="0">
                <a:latin typeface="Comic Sans MS" panose="030F0702030302020204" pitchFamily="66" charset="0"/>
              </a:rPr>
              <a:t>be a lion, </a:t>
            </a:r>
            <a:r>
              <a:rPr lang="en-GB" sz="2800" dirty="0">
                <a:latin typeface="Comic Sans MS" panose="030F0702030302020204" pitchFamily="66" charset="0"/>
              </a:rPr>
              <a:t>because I think God </a:t>
            </a:r>
            <a:r>
              <a:rPr lang="en-GB" sz="2800" dirty="0" smtClean="0">
                <a:latin typeface="Comic Sans MS" panose="030F0702030302020204" pitchFamily="66" charset="0"/>
              </a:rPr>
              <a:t>is powerful and strong, but can also be gentle and loving</a:t>
            </a:r>
            <a:r>
              <a:rPr lang="en-GB" sz="2800" dirty="0" smtClean="0">
                <a:latin typeface="Comic Sans MS" panose="030F0702030302020204" pitchFamily="66" charset="0"/>
              </a:rPr>
              <a:t>, like a father lion looking after his cub.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8118" y="1687829"/>
            <a:ext cx="3207592" cy="4965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455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672904" y="698237"/>
            <a:ext cx="108461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If God were weather, what kind of </a:t>
            </a:r>
            <a:r>
              <a:rPr lang="en-GB" sz="4000" i="1" dirty="0">
                <a:latin typeface="Comic Sans MS" panose="030F0702030302020204" pitchFamily="66" charset="0"/>
              </a:rPr>
              <a:t>weather</a:t>
            </a:r>
            <a:r>
              <a:rPr lang="en-GB" sz="4000" dirty="0">
                <a:latin typeface="Comic Sans MS" panose="030F0702030302020204" pitchFamily="66" charset="0"/>
              </a:rPr>
              <a:t> would God be?</a:t>
            </a:r>
          </a:p>
        </p:txBody>
      </p:sp>
      <p:pic>
        <p:nvPicPr>
          <p:cNvPr id="4" name="Picture 3" descr="A sunset over a beach&#10;&#10;Description automatically generated">
            <a:extLst>
              <a:ext uri="{FF2B5EF4-FFF2-40B4-BE49-F238E27FC236}">
                <a16:creationId xmlns:a16="http://schemas.microsoft.com/office/drawing/2014/main" id="{E242A615-FF8A-46D9-AF19-154F6C6C4E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04" y="2226000"/>
            <a:ext cx="3455892" cy="2406000"/>
          </a:xfrm>
          <a:prstGeom prst="rect">
            <a:avLst/>
          </a:prstGeom>
        </p:spPr>
      </p:pic>
      <p:pic>
        <p:nvPicPr>
          <p:cNvPr id="6" name="Picture 5" descr="A group of clouds in the sky&#10;&#10;Description automatically generated">
            <a:extLst>
              <a:ext uri="{FF2B5EF4-FFF2-40B4-BE49-F238E27FC236}">
                <a16:creationId xmlns:a16="http://schemas.microsoft.com/office/drawing/2014/main" id="{D142A886-CF10-477C-AF83-F602EA3370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018" y="1463126"/>
            <a:ext cx="5382376" cy="2924583"/>
          </a:xfrm>
          <a:prstGeom prst="rect">
            <a:avLst/>
          </a:prstGeom>
        </p:spPr>
      </p:pic>
      <p:pic>
        <p:nvPicPr>
          <p:cNvPr id="8" name="Picture 7" descr="A rainbow over a field&#10;&#10;Description automatically generated">
            <a:extLst>
              <a:ext uri="{FF2B5EF4-FFF2-40B4-BE49-F238E27FC236}">
                <a16:creationId xmlns:a16="http://schemas.microsoft.com/office/drawing/2014/main" id="{E623D0F5-C793-408E-B5E7-4499BF7518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301" y="4387709"/>
            <a:ext cx="3781953" cy="2276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1497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672904" y="698237"/>
            <a:ext cx="108461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>
                <a:latin typeface="Comic Sans MS" panose="030F0702030302020204" pitchFamily="66" charset="0"/>
              </a:rPr>
              <a:t>If God were a colour, what colour would God be?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CFB57D83-12B3-49ED-AF10-E5E7141AFB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206" y="1544688"/>
            <a:ext cx="5127034" cy="508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2830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5DDB85-B065-4345-AB8B-54E916F089F9}"/>
              </a:ext>
            </a:extLst>
          </p:cNvPr>
          <p:cNvSpPr txBox="1"/>
          <p:nvPr/>
        </p:nvSpPr>
        <p:spPr>
          <a:xfrm>
            <a:off x="672904" y="698237"/>
            <a:ext cx="519667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Now have a go of your own!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Create five sentences of your own to describe what you think about God …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Choose from these ideas - flower / food / drink / colour / plant / animal / vehicle / item of clothing / kind of weather / place on earth / building / sound /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3026" y="349160"/>
            <a:ext cx="4266928" cy="6252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7086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361</Words>
  <Application>Microsoft Office PowerPoint</Application>
  <PresentationFormat>Widescreen</PresentationFormat>
  <Paragraphs>37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Long</dc:creator>
  <cp:lastModifiedBy>Alison Long</cp:lastModifiedBy>
  <cp:revision>11</cp:revision>
  <dcterms:created xsi:type="dcterms:W3CDTF">2019-02-10T17:48:47Z</dcterms:created>
  <dcterms:modified xsi:type="dcterms:W3CDTF">2021-01-10T13:18:22Z</dcterms:modified>
</cp:coreProperties>
</file>