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576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92134" y="3044279"/>
            <a:ext cx="11224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am</a:t>
            </a:r>
          </a:p>
        </p:txBody>
      </p:sp>
      <p:sp>
        <p:nvSpPr>
          <p:cNvPr id="6" name="Rectangle 5"/>
          <p:cNvSpPr/>
          <p:nvPr/>
        </p:nvSpPr>
        <p:spPr>
          <a:xfrm>
            <a:off x="6451056" y="3829051"/>
            <a:ext cx="957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ug</a:t>
            </a:r>
          </a:p>
        </p:txBody>
      </p:sp>
      <p:sp>
        <p:nvSpPr>
          <p:cNvPr id="7" name="Rectangle 6"/>
          <p:cNvSpPr/>
          <p:nvPr/>
        </p:nvSpPr>
        <p:spPr>
          <a:xfrm>
            <a:off x="3614687" y="4951137"/>
            <a:ext cx="7906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j</a:t>
            </a:r>
            <a:r>
              <a:rPr lang="en-GB" sz="4400" dirty="0"/>
              <a:t>et</a:t>
            </a:r>
          </a:p>
        </p:txBody>
      </p:sp>
      <p:sp>
        <p:nvSpPr>
          <p:cNvPr id="4" name="Rectangle 3"/>
          <p:cNvSpPr/>
          <p:nvPr/>
        </p:nvSpPr>
        <p:spPr>
          <a:xfrm>
            <a:off x="4367457" y="765175"/>
            <a:ext cx="4235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j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203" y="1782942"/>
            <a:ext cx="1170533" cy="12619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136" y="1872065"/>
            <a:ext cx="1481456" cy="1956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5" y="3428999"/>
            <a:ext cx="3564623" cy="199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90426" y="3091811"/>
            <a:ext cx="10919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965907" y="3429000"/>
            <a:ext cx="9156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et</a:t>
            </a:r>
          </a:p>
        </p:txBody>
      </p:sp>
      <p:sp>
        <p:nvSpPr>
          <p:cNvPr id="7" name="Rectangle 6"/>
          <p:cNvSpPr/>
          <p:nvPr/>
        </p:nvSpPr>
        <p:spPr>
          <a:xfrm>
            <a:off x="3646430" y="5208906"/>
            <a:ext cx="133402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v</a:t>
            </a:r>
            <a:r>
              <a:rPr lang="en-GB" sz="4400" dirty="0"/>
              <a:t>er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045" y="3518752"/>
            <a:ext cx="2390209" cy="16901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92" y="1320057"/>
            <a:ext cx="2949787" cy="17717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542" y="1201989"/>
            <a:ext cx="1324887" cy="439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31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553298" y="2768944"/>
            <a:ext cx="11833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eb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6359" y="3353391"/>
            <a:ext cx="10951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ig</a:t>
            </a:r>
          </a:p>
        </p:txBody>
      </p:sp>
      <p:sp>
        <p:nvSpPr>
          <p:cNvPr id="7" name="Rectangle 6"/>
          <p:cNvSpPr/>
          <p:nvPr/>
        </p:nvSpPr>
        <p:spPr>
          <a:xfrm>
            <a:off x="3765418" y="4832780"/>
            <a:ext cx="1418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w</a:t>
            </a:r>
            <a:r>
              <a:rPr lang="en-GB" sz="4400" dirty="0"/>
              <a:t>ing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199" y="765175"/>
            <a:ext cx="8691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202" y="555895"/>
            <a:ext cx="2426418" cy="24264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026" y="3374115"/>
            <a:ext cx="2736635" cy="18924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788" y="773294"/>
            <a:ext cx="1890313" cy="243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366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44722" y="2659559"/>
            <a:ext cx="8499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2009080" y="4978160"/>
            <a:ext cx="1513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x</a:t>
            </a:r>
            <a:r>
              <a:rPr lang="en-GB" sz="4400" dirty="0"/>
              <a:t>-ray</a:t>
            </a:r>
          </a:p>
        </p:txBody>
      </p:sp>
      <p:sp>
        <p:nvSpPr>
          <p:cNvPr id="4" name="Rectangle 3"/>
          <p:cNvSpPr/>
          <p:nvPr/>
        </p:nvSpPr>
        <p:spPr>
          <a:xfrm>
            <a:off x="4233233" y="765175"/>
            <a:ext cx="61908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x</a:t>
            </a:r>
          </a:p>
        </p:txBody>
      </p:sp>
      <p:sp>
        <p:nvSpPr>
          <p:cNvPr id="9" name="Rectangle 8"/>
          <p:cNvSpPr/>
          <p:nvPr/>
        </p:nvSpPr>
        <p:spPr>
          <a:xfrm>
            <a:off x="6358855" y="3599127"/>
            <a:ext cx="9204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fo</a:t>
            </a:r>
            <a:r>
              <a:rPr lang="en-GB" sz="4400" dirty="0">
                <a:solidFill>
                  <a:srgbClr val="7868AC"/>
                </a:solidFill>
              </a:rPr>
              <a:t>x</a:t>
            </a:r>
            <a:endParaRPr lang="en-GB" sz="4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03" y="1861616"/>
            <a:ext cx="2511770" cy="17375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5990" y="2926241"/>
            <a:ext cx="1993565" cy="3115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139" y="925017"/>
            <a:ext cx="1163100" cy="173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7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03500" y="4615577"/>
            <a:ext cx="11112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ap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4799" y="765175"/>
            <a:ext cx="65594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45284" y="3044279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ell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74128" y="3130766"/>
            <a:ext cx="108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y</a:t>
            </a:r>
            <a:r>
              <a:rPr lang="en-GB" sz="4400" dirty="0"/>
              <a:t>ak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300" y="644720"/>
            <a:ext cx="2097206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23" y="4005696"/>
            <a:ext cx="3052325" cy="17204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503"/>
          <a:stretch/>
        </p:blipFill>
        <p:spPr>
          <a:xfrm>
            <a:off x="2194660" y="646407"/>
            <a:ext cx="1451296" cy="316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27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196816" y="4260349"/>
            <a:ext cx="10182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oo</a:t>
            </a:r>
          </a:p>
        </p:txBody>
      </p:sp>
      <p:sp>
        <p:nvSpPr>
          <p:cNvPr id="4" name="Rectangle 3"/>
          <p:cNvSpPr/>
          <p:nvPr/>
        </p:nvSpPr>
        <p:spPr>
          <a:xfrm>
            <a:off x="4257278" y="765175"/>
            <a:ext cx="570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z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25779" y="2571009"/>
            <a:ext cx="9076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12160" y="3490908"/>
            <a:ext cx="176683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ig</a:t>
            </a:r>
            <a:r>
              <a:rPr lang="en-GB" sz="4400" dirty="0">
                <a:solidFill>
                  <a:srgbClr val="7868AC"/>
                </a:solidFill>
              </a:rPr>
              <a:t>z</a:t>
            </a:r>
            <a:r>
              <a:rPr lang="en-GB" sz="4400" dirty="0"/>
              <a:t>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996" y="801536"/>
            <a:ext cx="1621677" cy="295072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312160" y="1011287"/>
            <a:ext cx="1393107" cy="2275512"/>
            <a:chOff x="6312160" y="1011287"/>
            <a:chExt cx="1393107" cy="227551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019676"/>
              <a:ext cx="1393107" cy="71579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1515276"/>
              <a:ext cx="1393107" cy="71579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075409"/>
              <a:ext cx="1393107" cy="71579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0684" t="28286" r="14423" b="-20871"/>
            <a:stretch/>
          </p:blipFill>
          <p:spPr>
            <a:xfrm>
              <a:off x="6312160" y="2571009"/>
              <a:ext cx="1393107" cy="71579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6601993" y="1011287"/>
              <a:ext cx="1103274" cy="210941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790" y="3490908"/>
            <a:ext cx="2656381" cy="253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64116" y="765175"/>
            <a:ext cx="95731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zz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2319" y="3319620"/>
            <a:ext cx="10374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fi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3150332" y="4718591"/>
            <a:ext cx="13163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405414" y="2931966"/>
            <a:ext cx="11496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ja</a:t>
            </a:r>
            <a:r>
              <a:rPr lang="en-GB" sz="4400" dirty="0">
                <a:solidFill>
                  <a:srgbClr val="7868AC"/>
                </a:solidFill>
              </a:rPr>
              <a:t>zz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319" y="765175"/>
            <a:ext cx="1164437" cy="255444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718" y="4203680"/>
            <a:ext cx="1938696" cy="16216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66" y="1515389"/>
            <a:ext cx="2903954" cy="162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5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75149" y="765175"/>
            <a:ext cx="113524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qu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2954" y="2805901"/>
            <a:ext cx="16401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een</a:t>
            </a:r>
          </a:p>
        </p:txBody>
      </p:sp>
      <p:sp>
        <p:nvSpPr>
          <p:cNvPr id="7" name="Rectangle 6"/>
          <p:cNvSpPr/>
          <p:nvPr/>
        </p:nvSpPr>
        <p:spPr>
          <a:xfrm>
            <a:off x="6719042" y="3653188"/>
            <a:ext cx="1229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iz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449254" y="4884455"/>
            <a:ext cx="15103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qu</a:t>
            </a:r>
            <a:r>
              <a:rPr lang="en-GB" sz="4400" dirty="0"/>
              <a:t>ick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220" y="1262226"/>
            <a:ext cx="1987468" cy="24569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09" y="989419"/>
            <a:ext cx="2015266" cy="2001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42" y="3282260"/>
            <a:ext cx="1185712" cy="2896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7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08812" y="765175"/>
            <a:ext cx="106792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ch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14899" y="3225351"/>
            <a:ext cx="1462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8412" y="3577688"/>
            <a:ext cx="18902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ur</a:t>
            </a:r>
            <a:r>
              <a:rPr lang="en-GB" sz="4400" dirty="0">
                <a:solidFill>
                  <a:srgbClr val="7868AC"/>
                </a:solidFill>
              </a:rPr>
              <a:t>ch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3959604" y="5323384"/>
            <a:ext cx="14638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ch</a:t>
            </a:r>
            <a:r>
              <a:rPr lang="en-GB" sz="4400" dirty="0"/>
              <a:t>ips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15" y="877506"/>
            <a:ext cx="1975275" cy="2456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749" y="907409"/>
            <a:ext cx="1889924" cy="26702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626" y="3738287"/>
            <a:ext cx="3078747" cy="158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16026" y="765175"/>
            <a:ext cx="105349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sh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82594" y="2949686"/>
            <a:ext cx="15504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eep</a:t>
            </a:r>
          </a:p>
        </p:txBody>
      </p:sp>
      <p:sp>
        <p:nvSpPr>
          <p:cNvPr id="7" name="Rectangle 6"/>
          <p:cNvSpPr/>
          <p:nvPr/>
        </p:nvSpPr>
        <p:spPr>
          <a:xfrm>
            <a:off x="6108685" y="3429000"/>
            <a:ext cx="12105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sh</a:t>
            </a:r>
            <a:r>
              <a:rPr lang="en-GB" sz="4400" dirty="0"/>
              <a:t>ip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8316" y="5323384"/>
            <a:ext cx="13660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bu</a:t>
            </a:r>
            <a:r>
              <a:rPr lang="en-GB" sz="4400" dirty="0">
                <a:solidFill>
                  <a:srgbClr val="7868AC"/>
                </a:solidFill>
              </a:rPr>
              <a:t>sh</a:t>
            </a:r>
            <a:endParaRPr lang="en-GB" sz="4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745" y="691438"/>
            <a:ext cx="2572735" cy="28409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8849" y="4026520"/>
            <a:ext cx="2085013" cy="13839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58" y="944441"/>
            <a:ext cx="2712072" cy="209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26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039269" y="765175"/>
            <a:ext cx="10070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th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9360" y="3151355"/>
            <a:ext cx="1422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tee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11" name="Rectangle 10"/>
          <p:cNvSpPr/>
          <p:nvPr/>
        </p:nvSpPr>
        <p:spPr>
          <a:xfrm>
            <a:off x="4181073" y="5337030"/>
            <a:ext cx="1481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mo</a:t>
            </a:r>
            <a:r>
              <a:rPr lang="en-GB" sz="4400" dirty="0">
                <a:solidFill>
                  <a:srgbClr val="7868AC"/>
                </a:solidFill>
              </a:rPr>
              <a:t>th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6620416" y="3569670"/>
            <a:ext cx="13227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ba</a:t>
            </a:r>
            <a:r>
              <a:rPr lang="en-GB" sz="4400" dirty="0">
                <a:solidFill>
                  <a:srgbClr val="7968AC"/>
                </a:solidFill>
              </a:rPr>
              <a:t>th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91" y="3429000"/>
            <a:ext cx="2919369" cy="1995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36" y="1900712"/>
            <a:ext cx="2280102" cy="16338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9" y="923757"/>
            <a:ext cx="1686610" cy="222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9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997912" y="765175"/>
            <a:ext cx="114005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36063" y="5323384"/>
            <a:ext cx="12025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1108847" y="3429000"/>
            <a:ext cx="13981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go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6552931" y="3571613"/>
            <a:ext cx="12073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si</a:t>
            </a:r>
            <a:r>
              <a:rPr lang="en-GB" sz="4400" dirty="0">
                <a:solidFill>
                  <a:srgbClr val="7868AC"/>
                </a:solidFill>
              </a:rPr>
              <a:t>ng</a:t>
            </a:r>
            <a:endParaRPr lang="en-GB" sz="44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7620" y="3890700"/>
            <a:ext cx="1201016" cy="14326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" y="1126629"/>
            <a:ext cx="2148880" cy="23023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90"/>
          <a:stretch/>
        </p:blipFill>
        <p:spPr>
          <a:xfrm>
            <a:off x="6384022" y="765175"/>
            <a:ext cx="2114026" cy="299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0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420</TotalTime>
  <Words>48</Words>
  <Application>Microsoft Office PowerPoint</Application>
  <PresentationFormat>On-screen Show (4:3)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Rebecca Wingett</cp:lastModifiedBy>
  <cp:revision>30</cp:revision>
  <dcterms:created xsi:type="dcterms:W3CDTF">2019-02-19T09:56:03Z</dcterms:created>
  <dcterms:modified xsi:type="dcterms:W3CDTF">2020-05-18T15:58:28Z</dcterms:modified>
</cp:coreProperties>
</file>