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1"/>
  </p:notesMasterIdLst>
  <p:sldIdLst>
    <p:sldId id="257" r:id="rId2"/>
    <p:sldId id="262" r:id="rId3"/>
    <p:sldId id="256" r:id="rId4"/>
    <p:sldId id="261" r:id="rId5"/>
    <p:sldId id="260" r:id="rId6"/>
    <p:sldId id="258" r:id="rId7"/>
    <p:sldId id="259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4" r:id="rId19"/>
    <p:sldId id="273" r:id="rId2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9961" autoAdjust="0"/>
    <p:restoredTop sz="94660"/>
  </p:normalViewPr>
  <p:slideViewPr>
    <p:cSldViewPr>
      <p:cViewPr varScale="1">
        <p:scale>
          <a:sx n="78" d="100"/>
          <a:sy n="78" d="100"/>
        </p:scale>
        <p:origin x="408" y="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E976128-D10B-4FF4-953A-C062AE087DE5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5CF3529-9CBF-414A-8E76-AF34277FCF1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44178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F3529-9CBF-414A-8E76-AF34277FCF1B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433271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F3529-9CBF-414A-8E76-AF34277FCF1B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72441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5CF3529-9CBF-414A-8E76-AF34277FCF1B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969098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604171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6860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77105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11969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21809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00381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91248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83718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0023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41057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34980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3D9F79-44CF-48D5-B4B5-07BE7FC45F41}" type="datetimeFigureOut">
              <a:rPr lang="en-GB" smtClean="0"/>
              <a:t>18/04/2018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AF86D8-659E-4078-B58B-107624A1851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631284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87624" y="116632"/>
            <a:ext cx="5976664" cy="67217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06797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-6571"/>
            <a:ext cx="5832648" cy="680475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291614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113606"/>
            <a:ext cx="5760640" cy="67710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7308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62" y="836712"/>
            <a:ext cx="4501433" cy="52250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895" y="836712"/>
            <a:ext cx="4798813" cy="522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55138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4499992" cy="515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7613" y="764704"/>
            <a:ext cx="4668797" cy="515801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721572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95" y="548680"/>
            <a:ext cx="4333381" cy="5214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548679"/>
            <a:ext cx="4718071" cy="51845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289887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4427984" cy="522629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580580"/>
            <a:ext cx="4585178" cy="51943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0429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692695"/>
            <a:ext cx="4624118" cy="509509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119" y="676521"/>
            <a:ext cx="4519881" cy="51112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52328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08093" y="620688"/>
            <a:ext cx="4620640" cy="5188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633" y="620688"/>
            <a:ext cx="4644008" cy="51884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9797287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24" y="620688"/>
            <a:ext cx="4698892" cy="52987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6" y="620688"/>
            <a:ext cx="4788024" cy="52814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03860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2" y="548681"/>
            <a:ext cx="4629656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1058" y="548681"/>
            <a:ext cx="4582941" cy="5145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87395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548680"/>
            <a:ext cx="4505643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05642" y="547400"/>
            <a:ext cx="4619971" cy="50418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905843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548680"/>
            <a:ext cx="4533985" cy="51125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31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3985" y="620688"/>
            <a:ext cx="4745913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005364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617" y="692695"/>
            <a:ext cx="4668625" cy="50516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0524" y="692695"/>
            <a:ext cx="4635335" cy="50753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61560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493" y="980728"/>
            <a:ext cx="4678764" cy="51845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3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9992" y="993482"/>
            <a:ext cx="4715485" cy="51718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448171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4716016" cy="51972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820" y="692696"/>
            <a:ext cx="4605180" cy="51808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68888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4572000" cy="508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836711"/>
            <a:ext cx="4572000" cy="5131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16476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-28891"/>
            <a:ext cx="5976664" cy="67986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519313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38300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2936</TotalTime>
  <Words>3</Words>
  <Application>Microsoft Office PowerPoint</Application>
  <PresentationFormat>On-screen Show (4:3)</PresentationFormat>
  <Paragraphs>3</Paragraphs>
  <Slides>19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2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SGS IT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Timothy Dean</dc:creator>
  <cp:lastModifiedBy>Sharon Ivory</cp:lastModifiedBy>
  <cp:revision>7</cp:revision>
  <dcterms:created xsi:type="dcterms:W3CDTF">2016-03-24T16:21:06Z</dcterms:created>
  <dcterms:modified xsi:type="dcterms:W3CDTF">2018-04-20T07:00:07Z</dcterms:modified>
</cp:coreProperties>
</file>