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34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52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6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260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79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68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43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979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39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9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90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091FE-C821-4493-A247-3D5140212844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D467F-E295-4519-BE1F-27E5A91F9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45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2627" y="1190435"/>
            <a:ext cx="6287045" cy="43818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4075" y="723900"/>
            <a:ext cx="5762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Year 3/4 English Term 6 Week </a:t>
            </a:r>
            <a:r>
              <a:rPr lang="en-GB" sz="3600" dirty="0" smtClean="0">
                <a:latin typeface="Comic Sans MS" panose="030F0702030302020204" pitchFamily="66" charset="0"/>
              </a:rPr>
              <a:t>6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Judy and the Martian 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Chapters </a:t>
            </a:r>
            <a:r>
              <a:rPr lang="en-GB" sz="3600" dirty="0" smtClean="0">
                <a:latin typeface="Comic Sans MS" panose="030F0702030302020204" pitchFamily="66" charset="0"/>
              </a:rPr>
              <a:t>5,6 and 7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6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0399" y="1164096"/>
            <a:ext cx="6651341" cy="4566466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45920" y="1197287"/>
            <a:ext cx="6635809" cy="448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4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1109" y="1133896"/>
            <a:ext cx="6596629" cy="4545503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59867" y="1136690"/>
            <a:ext cx="6569841" cy="451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82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2754" y="1247943"/>
            <a:ext cx="6537093" cy="4391203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6501" y="1250987"/>
            <a:ext cx="6546990" cy="439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44851" y="1170453"/>
            <a:ext cx="6561180" cy="449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1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5227" y="1070264"/>
            <a:ext cx="6456030" cy="4718866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48373" y="1338727"/>
            <a:ext cx="6461448" cy="418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9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9972" y="1095512"/>
            <a:ext cx="6497020" cy="4595043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94443" y="1141177"/>
            <a:ext cx="6497021" cy="450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5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6332" y="1186747"/>
            <a:ext cx="6570923" cy="4490268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34909" y="1136872"/>
            <a:ext cx="6537844" cy="455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98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6737" y="1133979"/>
            <a:ext cx="6549196" cy="4535987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66963" y="1231522"/>
            <a:ext cx="6509960" cy="430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21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5814" y="1123469"/>
            <a:ext cx="6552943" cy="459123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57353" y="1130637"/>
            <a:ext cx="6536796" cy="456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1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6386" y="1122677"/>
            <a:ext cx="6494229" cy="459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0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6746" y="1202829"/>
            <a:ext cx="6511648" cy="4433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03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15</Words>
  <Application>Microsoft Office PowerPoint</Application>
  <PresentationFormat>Widescreen</PresentationFormat>
  <Paragraphs>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9</cp:revision>
  <dcterms:created xsi:type="dcterms:W3CDTF">2020-06-04T12:35:11Z</dcterms:created>
  <dcterms:modified xsi:type="dcterms:W3CDTF">2020-06-04T16:42:07Z</dcterms:modified>
</cp:coreProperties>
</file>