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43"/>
  </p:normalViewPr>
  <p:slideViewPr>
    <p:cSldViewPr snapToGrid="0" snapToObjects="1">
      <p:cViewPr varScale="1">
        <p:scale>
          <a:sx n="46" d="100"/>
          <a:sy n="46" d="100"/>
        </p:scale>
        <p:origin x="76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5ED8E-4E3F-6F42-9521-F020C0AED0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CC41C6-A3F8-314A-968A-9218538560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7D2C7-6880-5B42-A86B-FD26013F4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9A313-94A0-4C44-A974-B4EA43440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56B65-82C0-0F4C-A68E-F54A1BDF4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36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34A5D-7BD9-414F-A344-052E52CC0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0386E6-047E-8D40-9BAF-13C914B26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CCAF4-EC60-864C-95F1-D3632FAD3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1243F-A222-CE44-8FC8-4B9AEBA8C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96E16-C655-2948-AFAC-C26BF92DE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72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1DC4F-508E-4B49-B916-FD7315854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141EFC-F0AD-4748-90AC-614EBAEB6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0C174-4D69-5047-97F9-6A7CD1EA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681C5-D687-B84C-973F-0C017A2A1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22167D-8DFE-1441-ABA3-8F2BFBD9F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858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03F77-FD48-1B4D-B752-8B11355F3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3036D-91CC-DA46-86F0-9B882B9424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563C00-94AE-7B4F-AA1F-C1C8EC8A41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FA8777-A7C3-FB4C-9AE1-4D88E1ACE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A87A1F-BCE4-1844-BE24-AC9FC0814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32F46-19C1-4648-BCA0-EFA8AC33F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499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1BA43-7572-EC4E-B473-058E5057A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38FBFE-CD0C-CD4F-ADCE-5F0DEED1E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D4C3B-062C-C444-A75D-3AB8D71180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9070F1-4281-934F-9E4A-D73B77E708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6D4616-1471-3B42-9BF9-C1E3653A4B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6C22F6-224E-1A4E-B771-9BC17186E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E86707-1139-3645-BAE1-297578904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3D2147-F352-3E41-B5CE-4CD30841F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55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37134-EDD6-4447-A440-8D752087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23A98C-B5DF-D44B-A5A8-703743545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10EAAC-23A3-0242-97AF-D305FF110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148D73-FCE6-7447-9953-C9799512B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760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FFC2DF-97BA-0C4B-9B41-927EA3B02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D9DDF6-D152-1F4F-BB72-EB9783B19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C3FFA6-4204-FD40-A901-61EC15AE4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18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34FDE-B798-CE4A-96C2-9010C5E0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F2FB9-E50E-7A4B-947B-2E2414F13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0607F-0EAC-5443-A7C4-F83726F10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06B2BE-D6F5-734F-BC78-804864131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058101-C8CE-7844-86D7-292A5FE5C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78FD9D-32F2-2A49-868D-3B876A2CE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57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7B33F-8ADE-AA4A-A3A1-D5FE6D338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61E762-2E6F-D147-A1F5-84D36C20F7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A56B5-05C7-7A47-AB55-22CAA1422A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28F90C-4C6A-7B4A-87EB-B12958571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4E4C82-3B88-CF4A-8A3D-674422142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644F46-A1F1-E147-9B5A-978DC13A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164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EC3AB-0357-FC4C-BFE5-CB07B17F6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8013C9-776B-9E4D-861A-4A3481AACE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6003E-8457-E949-9F14-E66E9CDDE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FB461-C737-A846-AC4E-4D4FA57AC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3C29BE-B098-304D-B40A-6737EDA26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1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C320A7-0713-674C-8511-A1FA33258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66AC39-7A59-4349-856E-34151409FB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54D3D-7568-1242-AE9E-B015CAB6A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292A2-E558-BE4D-9705-278117B30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44C1E-E544-1844-8159-C64DCFFE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39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16AC6D-3237-3449-A123-18BD35A8E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72D448-7FF7-3E42-A3BA-3A2CE756A3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BDF5A7-E67C-654D-964C-EAD3267889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217E8-CEC6-5C44-801E-9152187D341C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C1B0B-1FC3-0B41-812D-330C509569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F47B0-2DA6-1847-9A59-C7C4CB6B5C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5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45569B-F85F-EF4C-9F7D-5F9BAFFFE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7432" y="412866"/>
            <a:ext cx="5704046" cy="6070361"/>
          </a:xfrm>
          <a:prstGeom prst="rect">
            <a:avLst/>
          </a:prstGeom>
        </p:spPr>
      </p:pic>
      <p:pic>
        <p:nvPicPr>
          <p:cNvPr id="2" name="1">
            <a:hlinkClick r:id="" action="ppaction://media"/>
            <a:extLst>
              <a:ext uri="{FF2B5EF4-FFF2-40B4-BE49-F238E27FC236}">
                <a16:creationId xmlns:a16="http://schemas.microsoft.com/office/drawing/2014/main" id="{76092B02-75D2-C443-A9F2-E78E4AC9E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36243" y="588507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72163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EAD29BF-0100-924A-B4CB-590ABEB854B9}"/>
              </a:ext>
            </a:extLst>
          </p:cNvPr>
          <p:cNvGrpSpPr/>
          <p:nvPr/>
        </p:nvGrpSpPr>
        <p:grpSpPr>
          <a:xfrm>
            <a:off x="287129" y="298085"/>
            <a:ext cx="11728176" cy="5789067"/>
            <a:chOff x="185529" y="484352"/>
            <a:chExt cx="11728176" cy="578906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DC2DCB0-25A3-4D40-A4EC-A3826D38B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5529" y="484353"/>
              <a:ext cx="5893881" cy="5770672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9F572E4-AC67-554E-B6E4-399F64ADF5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79411" y="484352"/>
              <a:ext cx="5834294" cy="5789067"/>
            </a:xfrm>
            <a:prstGeom prst="rect">
              <a:avLst/>
            </a:prstGeom>
          </p:spPr>
        </p:pic>
      </p:grpSp>
      <p:pic>
        <p:nvPicPr>
          <p:cNvPr id="3" name="2">
            <a:hlinkClick r:id="" action="ppaction://media"/>
            <a:extLst>
              <a:ext uri="{FF2B5EF4-FFF2-40B4-BE49-F238E27FC236}">
                <a16:creationId xmlns:a16="http://schemas.microsoft.com/office/drawing/2014/main" id="{D052076B-0FFB-DB4B-8DEA-BD8596D2F4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89733" y="53340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156415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EA52C3-6782-FC44-AB1D-4E50A191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764" y="402533"/>
            <a:ext cx="5847246" cy="59732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7607E4-56A4-214A-803C-849A9BC0C8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9010" y="402533"/>
            <a:ext cx="5870712" cy="597325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E535C46-B69D-8D44-AB9A-BA01E3BFA891}"/>
              </a:ext>
            </a:extLst>
          </p:cNvPr>
          <p:cNvGrpSpPr/>
          <p:nvPr/>
        </p:nvGrpSpPr>
        <p:grpSpPr>
          <a:xfrm>
            <a:off x="290031" y="283263"/>
            <a:ext cx="11717958" cy="5973255"/>
            <a:chOff x="262007" y="415785"/>
            <a:chExt cx="11717958" cy="597325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AD99E42-74B0-0D41-A859-CF5BFC777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007" y="415785"/>
              <a:ext cx="5847246" cy="597325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B1DEDEA-51D7-A247-B724-AD274AEBF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253" y="415785"/>
              <a:ext cx="5870712" cy="5973255"/>
            </a:xfrm>
            <a:prstGeom prst="rect">
              <a:avLst/>
            </a:prstGeom>
          </p:spPr>
        </p:pic>
      </p:grpSp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32792ACB-05B9-7F45-8565-234F800F8A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60600" y="4025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19017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EF71F96-B118-324C-8F06-CCC7986AA7F5}"/>
              </a:ext>
            </a:extLst>
          </p:cNvPr>
          <p:cNvGrpSpPr/>
          <p:nvPr/>
        </p:nvGrpSpPr>
        <p:grpSpPr>
          <a:xfrm>
            <a:off x="315843" y="384313"/>
            <a:ext cx="11478592" cy="5893060"/>
            <a:chOff x="315843" y="384313"/>
            <a:chExt cx="11478592" cy="589306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795E708-2F74-9F47-A416-67F7A717C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5843" y="384313"/>
              <a:ext cx="5833165" cy="589306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688BD07-4F43-794A-9917-1DDEC5D41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33605" y="384313"/>
              <a:ext cx="5760830" cy="5891100"/>
            </a:xfrm>
            <a:prstGeom prst="rect">
              <a:avLst/>
            </a:prstGeom>
          </p:spPr>
        </p:pic>
      </p:grpSp>
      <p:pic>
        <p:nvPicPr>
          <p:cNvPr id="2" name="4">
            <a:hlinkClick r:id="" action="ppaction://media"/>
            <a:extLst>
              <a:ext uri="{FF2B5EF4-FFF2-40B4-BE49-F238E27FC236}">
                <a16:creationId xmlns:a16="http://schemas.microsoft.com/office/drawing/2014/main" id="{B561902D-B338-B741-9E00-E63B92916C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39245" y="2455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38645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85E210-EF66-E34C-8F83-53C5793600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027" y="622670"/>
            <a:ext cx="5791198" cy="52550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4C31136-6542-8E4D-A2F6-55A92BACE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70" y="622671"/>
            <a:ext cx="5772157" cy="5255039"/>
          </a:xfrm>
          <a:prstGeom prst="rect">
            <a:avLst/>
          </a:prstGeom>
        </p:spPr>
      </p:pic>
      <p:pic>
        <p:nvPicPr>
          <p:cNvPr id="3" name="5">
            <a:hlinkClick r:id="" action="ppaction://media"/>
            <a:extLst>
              <a:ext uri="{FF2B5EF4-FFF2-40B4-BE49-F238E27FC236}">
                <a16:creationId xmlns:a16="http://schemas.microsoft.com/office/drawing/2014/main" id="{26113143-33B6-3241-9B70-11C4E59DD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7268" y="169333"/>
            <a:ext cx="622671" cy="622671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91407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15BAFF3-2C3D-7640-8E32-BBE8A3F649D9}"/>
              </a:ext>
            </a:extLst>
          </p:cNvPr>
          <p:cNvGrpSpPr/>
          <p:nvPr/>
        </p:nvGrpSpPr>
        <p:grpSpPr>
          <a:xfrm>
            <a:off x="262884" y="516834"/>
            <a:ext cx="11584559" cy="5592418"/>
            <a:chOff x="262884" y="516834"/>
            <a:chExt cx="11584559" cy="559241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1790633-B627-5E40-B188-E20F2BBE5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884" y="516835"/>
              <a:ext cx="5820416" cy="559241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3954788-757A-574F-A380-40F99EB67B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3300" y="516834"/>
              <a:ext cx="5764143" cy="5592417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E2E26BB-639B-B44F-814B-09D7A60DD3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884" y="516834"/>
              <a:ext cx="5820416" cy="5592417"/>
            </a:xfrm>
            <a:prstGeom prst="rect">
              <a:avLst/>
            </a:prstGeom>
          </p:spPr>
        </p:pic>
      </p:grpSp>
      <p:pic>
        <p:nvPicPr>
          <p:cNvPr id="3" name="6">
            <a:hlinkClick r:id="" action="ppaction://media"/>
            <a:extLst>
              <a:ext uri="{FF2B5EF4-FFF2-40B4-BE49-F238E27FC236}">
                <a16:creationId xmlns:a16="http://schemas.microsoft.com/office/drawing/2014/main" id="{B3B8913E-C42B-DF49-B55E-1867178656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0916" y="237067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34900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B0B1574-45B1-AF4C-8CFB-6D84DAAB1AC3}"/>
              </a:ext>
            </a:extLst>
          </p:cNvPr>
          <p:cNvGrpSpPr/>
          <p:nvPr/>
        </p:nvGrpSpPr>
        <p:grpSpPr>
          <a:xfrm>
            <a:off x="273050" y="266025"/>
            <a:ext cx="11706915" cy="6042010"/>
            <a:chOff x="273050" y="266025"/>
            <a:chExt cx="11706915" cy="604201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BD5637B-97C6-D941-8BF2-1B9C01842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3050" y="266025"/>
              <a:ext cx="6061490" cy="604201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BF51F74-E78B-704F-AC7A-96EB93792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76730" y="266025"/>
              <a:ext cx="6003235" cy="604201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1367B40-9E95-B74A-9D31-12EBEF98A8E5}"/>
              </a:ext>
            </a:extLst>
          </p:cNvPr>
          <p:cNvGrpSpPr/>
          <p:nvPr/>
        </p:nvGrpSpPr>
        <p:grpSpPr>
          <a:xfrm>
            <a:off x="273050" y="305781"/>
            <a:ext cx="11706915" cy="6042010"/>
            <a:chOff x="273050" y="266025"/>
            <a:chExt cx="11706915" cy="604201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882BF83-72F3-B047-915B-2AF30BD83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3050" y="266025"/>
              <a:ext cx="6061490" cy="604201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A36C830-37D1-8B45-9AC2-3BB393094B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76730" y="266025"/>
              <a:ext cx="6003235" cy="6042010"/>
            </a:xfrm>
            <a:prstGeom prst="rect">
              <a:avLst/>
            </a:prstGeom>
          </p:spPr>
        </p:pic>
      </p:grpSp>
      <p:pic>
        <p:nvPicPr>
          <p:cNvPr id="2" name="7">
            <a:hlinkClick r:id="" action="ppaction://media"/>
            <a:extLst>
              <a:ext uri="{FF2B5EF4-FFF2-40B4-BE49-F238E27FC236}">
                <a16:creationId xmlns:a16="http://schemas.microsoft.com/office/drawing/2014/main" id="{5A57DB36-2439-5F48-A11C-6A96C67E8A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8695" y="22626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2261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9315360-F080-8A41-85B8-B45E277C9E4E}"/>
              </a:ext>
            </a:extLst>
          </p:cNvPr>
          <p:cNvGrpSpPr/>
          <p:nvPr/>
        </p:nvGrpSpPr>
        <p:grpSpPr>
          <a:xfrm>
            <a:off x="250410" y="625890"/>
            <a:ext cx="11703051" cy="5748406"/>
            <a:chOff x="382932" y="427107"/>
            <a:chExt cx="11703051" cy="574840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DD4D052-3705-9249-A9DE-B1B3BF36D2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2932" y="427107"/>
              <a:ext cx="5739943" cy="5748406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0BBC22B-5E47-C046-B625-B1556DFD8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1400" y="427107"/>
              <a:ext cx="5964583" cy="5748405"/>
            </a:xfrm>
            <a:prstGeom prst="rect">
              <a:avLst/>
            </a:prstGeom>
          </p:spPr>
        </p:pic>
      </p:grpSp>
      <p:pic>
        <p:nvPicPr>
          <p:cNvPr id="2" name="8">
            <a:hlinkClick r:id="" action="ppaction://media"/>
            <a:extLst>
              <a:ext uri="{FF2B5EF4-FFF2-40B4-BE49-F238E27FC236}">
                <a16:creationId xmlns:a16="http://schemas.microsoft.com/office/drawing/2014/main" id="{75117D49-4445-4942-8B28-7CC3FF53F8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661" y="21948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67913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BE002F4-1722-0B45-914D-6C37D9112893}"/>
              </a:ext>
            </a:extLst>
          </p:cNvPr>
          <p:cNvGrpSpPr/>
          <p:nvPr/>
        </p:nvGrpSpPr>
        <p:grpSpPr>
          <a:xfrm>
            <a:off x="287256" y="407780"/>
            <a:ext cx="11719214" cy="5873750"/>
            <a:chOff x="287256" y="407780"/>
            <a:chExt cx="11719214" cy="587375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657DD1F-99D9-934B-8A7D-FECD56E2C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7256" y="407780"/>
              <a:ext cx="5742483" cy="587375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B42CDBF-B83D-6444-A280-9A72B1C32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29739" y="407780"/>
              <a:ext cx="5976731" cy="5873750"/>
            </a:xfrm>
            <a:prstGeom prst="rect">
              <a:avLst/>
            </a:prstGeom>
          </p:spPr>
        </p:pic>
      </p:grpSp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6B985B6D-5220-594C-A4DE-26BBE2BD17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9809" y="1439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4121890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1E9B79A-5478-5E46-96C5-4606610E660C}"/>
              </a:ext>
            </a:extLst>
          </p:cNvPr>
          <p:cNvGrpSpPr/>
          <p:nvPr/>
        </p:nvGrpSpPr>
        <p:grpSpPr>
          <a:xfrm>
            <a:off x="243527" y="371061"/>
            <a:ext cx="11352123" cy="6096827"/>
            <a:chOff x="468814" y="437321"/>
            <a:chExt cx="11352123" cy="609682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3C0AC4B-8B2C-5A42-BE9B-86DED423A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8814" y="437321"/>
              <a:ext cx="5653690" cy="6096826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6364532-8F00-144B-AEBC-BDE3470A5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2504" y="437322"/>
              <a:ext cx="5698433" cy="6096826"/>
            </a:xfrm>
            <a:prstGeom prst="rect">
              <a:avLst/>
            </a:prstGeom>
          </p:spPr>
        </p:pic>
      </p:grpSp>
      <p:pic>
        <p:nvPicPr>
          <p:cNvPr id="2" name="10">
            <a:hlinkClick r:id="" action="ppaction://media"/>
            <a:extLst>
              <a:ext uri="{FF2B5EF4-FFF2-40B4-BE49-F238E27FC236}">
                <a16:creationId xmlns:a16="http://schemas.microsoft.com/office/drawing/2014/main" id="{A6AD5C1E-96E9-1F4C-96F5-1959944208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pic>
        <p:nvPicPr>
          <p:cNvPr id="7" name="10">
            <a:hlinkClick r:id="" action="ppaction://media"/>
            <a:extLst>
              <a:ext uri="{FF2B5EF4-FFF2-40B4-BE49-F238E27FC236}">
                <a16:creationId xmlns:a16="http://schemas.microsoft.com/office/drawing/2014/main" id="{9FF585A0-3B72-3043-A962-79639AE3B5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4507" y="184794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04806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4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57915AC-A929-F246-90EC-7F2E2056EDA9}"/>
              </a:ext>
            </a:extLst>
          </p:cNvPr>
          <p:cNvGrpSpPr/>
          <p:nvPr/>
        </p:nvGrpSpPr>
        <p:grpSpPr>
          <a:xfrm>
            <a:off x="170771" y="251790"/>
            <a:ext cx="11782690" cy="6098444"/>
            <a:chOff x="170771" y="251790"/>
            <a:chExt cx="11782690" cy="609844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6D189A0-7EA5-E74A-909B-6D697A885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0771" y="251791"/>
              <a:ext cx="5752951" cy="609844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3FE6D9-64FD-F042-8089-D1BF395C9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23722" y="251790"/>
              <a:ext cx="6029739" cy="6098443"/>
            </a:xfrm>
            <a:prstGeom prst="rect">
              <a:avLst/>
            </a:prstGeom>
          </p:spPr>
        </p:pic>
      </p:grpSp>
      <p:pic>
        <p:nvPicPr>
          <p:cNvPr id="3" name="11">
            <a:hlinkClick r:id="" action="ppaction://media"/>
            <a:extLst>
              <a:ext uri="{FF2B5EF4-FFF2-40B4-BE49-F238E27FC236}">
                <a16:creationId xmlns:a16="http://schemas.microsoft.com/office/drawing/2014/main" id="{9AA6BF70-A551-3047-944E-0DE4A1AF20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661" y="25178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98899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F29CA5E-FB85-424F-900E-6A2A9614B6B0}"/>
              </a:ext>
            </a:extLst>
          </p:cNvPr>
          <p:cNvGrpSpPr/>
          <p:nvPr/>
        </p:nvGrpSpPr>
        <p:grpSpPr>
          <a:xfrm>
            <a:off x="357809" y="214795"/>
            <a:ext cx="11476382" cy="6278770"/>
            <a:chOff x="357809" y="214795"/>
            <a:chExt cx="11476382" cy="627877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3DAE6DB-EA3D-8A4F-87DE-B022C0468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7809" y="214795"/>
              <a:ext cx="5698434" cy="627877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EFC6267-9C7C-074A-9485-A65858D82F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56243" y="214795"/>
              <a:ext cx="5777948" cy="6278770"/>
            </a:xfrm>
            <a:prstGeom prst="rect">
              <a:avLst/>
            </a:prstGeom>
          </p:spPr>
        </p:pic>
      </p:grpSp>
      <p:pic>
        <p:nvPicPr>
          <p:cNvPr id="2" name="12">
            <a:hlinkClick r:id="" action="ppaction://media"/>
            <a:extLst>
              <a:ext uri="{FF2B5EF4-FFF2-40B4-BE49-F238E27FC236}">
                <a16:creationId xmlns:a16="http://schemas.microsoft.com/office/drawing/2014/main" id="{3358A9CA-B6A0-4B4C-866B-48BC64333B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37587" y="214795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32238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324F5FF-AB40-6646-8CB3-E3B2C9E8B463}"/>
              </a:ext>
            </a:extLst>
          </p:cNvPr>
          <p:cNvGrpSpPr/>
          <p:nvPr/>
        </p:nvGrpSpPr>
        <p:grpSpPr>
          <a:xfrm>
            <a:off x="296795" y="424070"/>
            <a:ext cx="11643414" cy="5923722"/>
            <a:chOff x="296795" y="424070"/>
            <a:chExt cx="11643414" cy="592372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C70F0B5-D730-D543-B2E6-5F55F9BE4D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6795" y="424070"/>
              <a:ext cx="5879592" cy="5923722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7A077F6-67F1-FE48-A387-A66D7EAA7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3622" y="424070"/>
              <a:ext cx="5856587" cy="5923722"/>
            </a:xfrm>
            <a:prstGeom prst="rect">
              <a:avLst/>
            </a:prstGeom>
          </p:spPr>
        </p:pic>
      </p:grpSp>
      <p:pic>
        <p:nvPicPr>
          <p:cNvPr id="2" name="13">
            <a:hlinkClick r:id="" action="ppaction://media"/>
            <a:extLst>
              <a:ext uri="{FF2B5EF4-FFF2-40B4-BE49-F238E27FC236}">
                <a16:creationId xmlns:a16="http://schemas.microsoft.com/office/drawing/2014/main" id="{7B1B77F4-B47C-F349-B2BC-0F448D544C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1893" y="203937"/>
            <a:ext cx="727397" cy="727397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8672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F13E4C6F-BEFC-3C4F-92D8-E2E4A71ADB9E}"/>
              </a:ext>
            </a:extLst>
          </p:cNvPr>
          <p:cNvGrpSpPr/>
          <p:nvPr/>
        </p:nvGrpSpPr>
        <p:grpSpPr>
          <a:xfrm>
            <a:off x="403087" y="741385"/>
            <a:ext cx="11444356" cy="5797827"/>
            <a:chOff x="403087" y="470452"/>
            <a:chExt cx="11444356" cy="5797827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7580391-9C80-ED4E-8DF0-4E244855A0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3087" y="470452"/>
              <a:ext cx="5740400" cy="5797826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9B33084-D2BA-D146-A1F2-C98D2C8AE8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43487" y="470452"/>
              <a:ext cx="5703956" cy="5797827"/>
            </a:xfrm>
            <a:prstGeom prst="rect">
              <a:avLst/>
            </a:prstGeom>
          </p:spPr>
        </p:pic>
      </p:grpSp>
      <p:pic>
        <p:nvPicPr>
          <p:cNvPr id="4" name="14">
            <a:hlinkClick r:id="" action="ppaction://media"/>
            <a:extLst>
              <a:ext uri="{FF2B5EF4-FFF2-40B4-BE49-F238E27FC236}">
                <a16:creationId xmlns:a16="http://schemas.microsoft.com/office/drawing/2014/main" id="{9D7D68E1-CB6C-AA4D-B45C-F6ECFFB185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71087" y="12700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63091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427E047-7CDA-6B4B-89A6-AAFED6F35F60}"/>
              </a:ext>
            </a:extLst>
          </p:cNvPr>
          <p:cNvGrpSpPr/>
          <p:nvPr/>
        </p:nvGrpSpPr>
        <p:grpSpPr>
          <a:xfrm>
            <a:off x="323575" y="556590"/>
            <a:ext cx="11362920" cy="5777949"/>
            <a:chOff x="323575" y="530087"/>
            <a:chExt cx="11362920" cy="591046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88C29D6-C1C2-A546-87C1-1AF9BBCCC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3575" y="530087"/>
              <a:ext cx="5798929" cy="591046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334AAA-D64B-F540-9327-2CD5BBEE8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2504" y="530087"/>
              <a:ext cx="5563991" cy="5910469"/>
            </a:xfrm>
            <a:prstGeom prst="rect">
              <a:avLst/>
            </a:prstGeom>
          </p:spPr>
        </p:pic>
      </p:grpSp>
      <p:pic>
        <p:nvPicPr>
          <p:cNvPr id="3" name="15">
            <a:hlinkClick r:id="" action="ppaction://media"/>
            <a:extLst>
              <a:ext uri="{FF2B5EF4-FFF2-40B4-BE49-F238E27FC236}">
                <a16:creationId xmlns:a16="http://schemas.microsoft.com/office/drawing/2014/main" id="{68D70FA2-A611-1244-A091-FF3C12B578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50999" y="15019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50857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A38107-C203-7A42-A8BB-18B22EBEC0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8156" y="247649"/>
            <a:ext cx="7315200" cy="6301451"/>
          </a:xfrm>
          <a:prstGeom prst="rect">
            <a:avLst/>
          </a:prstGeom>
        </p:spPr>
      </p:pic>
      <p:pic>
        <p:nvPicPr>
          <p:cNvPr id="2" name="16">
            <a:hlinkClick r:id="" action="ppaction://media"/>
            <a:extLst>
              <a:ext uri="{FF2B5EF4-FFF2-40B4-BE49-F238E27FC236}">
                <a16:creationId xmlns:a16="http://schemas.microsoft.com/office/drawing/2014/main" id="{F07B90AC-C74D-B74F-A078-DE37D28DF1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91333" y="24764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08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0</Words>
  <Application>Microsoft Office PowerPoint</Application>
  <PresentationFormat>Widescreen</PresentationFormat>
  <Paragraphs>0</Paragraphs>
  <Slides>16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Debbie Leonard</cp:lastModifiedBy>
  <cp:revision>26</cp:revision>
  <dcterms:created xsi:type="dcterms:W3CDTF">2020-05-25T11:21:13Z</dcterms:created>
  <dcterms:modified xsi:type="dcterms:W3CDTF">2021-01-10T19:09:24Z</dcterms:modified>
</cp:coreProperties>
</file>