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fntdata" ContentType="application/x-fontdata"/>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60" r:id="rId1"/>
  </p:sldMasterIdLst>
  <p:handoutMasterIdLst>
    <p:handoutMasterId r:id="rId24"/>
  </p:handoutMasterIdLst>
  <p:sldIdLst>
    <p:sldId id="261" r:id="rId2"/>
    <p:sldId id="267" r:id="rId3"/>
    <p:sldId id="263" r:id="rId4"/>
    <p:sldId id="273" r:id="rId5"/>
    <p:sldId id="274" r:id="rId6"/>
    <p:sldId id="275" r:id="rId7"/>
    <p:sldId id="277" r:id="rId8"/>
    <p:sldId id="278" r:id="rId9"/>
    <p:sldId id="279" r:id="rId10"/>
    <p:sldId id="280" r:id="rId11"/>
    <p:sldId id="281" r:id="rId12"/>
    <p:sldId id="282" r:id="rId13"/>
    <p:sldId id="283" r:id="rId14"/>
    <p:sldId id="284" r:id="rId15"/>
    <p:sldId id="289" r:id="rId16"/>
    <p:sldId id="285" r:id="rId17"/>
    <p:sldId id="290" r:id="rId18"/>
    <p:sldId id="286" r:id="rId19"/>
    <p:sldId id="287" r:id="rId20"/>
    <p:sldId id="288" r:id="rId21"/>
    <p:sldId id="272" r:id="rId22"/>
    <p:sldId id="271" r:id="rId23"/>
  </p:sldIdLst>
  <p:sldSz cx="9144000" cy="6858000" type="screen4x3"/>
  <p:notesSz cx="6858000" cy="9144000"/>
  <p:embeddedFontLst>
    <p:embeddedFont>
      <p:font typeface="Twinkl SemiBold" pitchFamily="2" charset="0"/>
      <p:bold r:id="rId25"/>
    </p:embeddedFont>
    <p:embeddedFont>
      <p:font typeface="Tuffy" panose="020B0603060100000000" pitchFamily="34" charset="0"/>
      <p:regular r:id="rId26"/>
      <p:bold r:id="rId27"/>
      <p:italic r:id="rId28"/>
      <p:boldItalic r:id="rId29"/>
    </p:embeddedFont>
    <p:embeddedFont>
      <p:font typeface="Twinkl" panose="020B0604020202020204" pitchFamily="2" charset="0"/>
      <p:regular r:id="rId30"/>
      <p:bold r:id="rId31"/>
    </p:embeddedFont>
    <p:embeddedFont>
      <p:font typeface="Calibri" panose="020F0502020204030204" pitchFamily="34" charset="0"/>
      <p:regular r:id="rId32"/>
      <p:bold r:id="rId33"/>
      <p:italic r:id="rId34"/>
      <p:boldItalic r:id="rId35"/>
    </p:embeddedFont>
  </p:embeddedFontLst>
  <p:defaultTextStyle>
    <a:defPPr>
      <a:defRPr lang="en-US"/>
    </a:defPPr>
    <a:lvl1pPr algn="l" rtl="0" eaLnBrk="0" fontAlgn="base" hangingPunct="0">
      <a:spcBef>
        <a:spcPct val="0"/>
      </a:spcBef>
      <a:spcAft>
        <a:spcPct val="0"/>
      </a:spcAft>
      <a:defRPr kern="1200">
        <a:solidFill>
          <a:schemeClr val="tx1"/>
        </a:solidFill>
        <a:latin typeface="Twinkl" panose="020B0604020202020204" pitchFamily="2" charset="0"/>
        <a:ea typeface="+mn-ea"/>
        <a:cs typeface="+mn-cs"/>
      </a:defRPr>
    </a:lvl1pPr>
    <a:lvl2pPr marL="457200" algn="l" rtl="0" eaLnBrk="0" fontAlgn="base" hangingPunct="0">
      <a:spcBef>
        <a:spcPct val="0"/>
      </a:spcBef>
      <a:spcAft>
        <a:spcPct val="0"/>
      </a:spcAft>
      <a:defRPr kern="1200">
        <a:solidFill>
          <a:schemeClr val="tx1"/>
        </a:solidFill>
        <a:latin typeface="Twinkl" panose="020B0604020202020204" pitchFamily="2" charset="0"/>
        <a:ea typeface="+mn-ea"/>
        <a:cs typeface="+mn-cs"/>
      </a:defRPr>
    </a:lvl2pPr>
    <a:lvl3pPr marL="914400" algn="l" rtl="0" eaLnBrk="0" fontAlgn="base" hangingPunct="0">
      <a:spcBef>
        <a:spcPct val="0"/>
      </a:spcBef>
      <a:spcAft>
        <a:spcPct val="0"/>
      </a:spcAft>
      <a:defRPr kern="1200">
        <a:solidFill>
          <a:schemeClr val="tx1"/>
        </a:solidFill>
        <a:latin typeface="Twinkl" panose="020B0604020202020204" pitchFamily="2" charset="0"/>
        <a:ea typeface="+mn-ea"/>
        <a:cs typeface="+mn-cs"/>
      </a:defRPr>
    </a:lvl3pPr>
    <a:lvl4pPr marL="1371600" algn="l" rtl="0" eaLnBrk="0" fontAlgn="base" hangingPunct="0">
      <a:spcBef>
        <a:spcPct val="0"/>
      </a:spcBef>
      <a:spcAft>
        <a:spcPct val="0"/>
      </a:spcAft>
      <a:defRPr kern="1200">
        <a:solidFill>
          <a:schemeClr val="tx1"/>
        </a:solidFill>
        <a:latin typeface="Twinkl" panose="020B0604020202020204" pitchFamily="2" charset="0"/>
        <a:ea typeface="+mn-ea"/>
        <a:cs typeface="+mn-cs"/>
      </a:defRPr>
    </a:lvl4pPr>
    <a:lvl5pPr marL="1828800" algn="l" rtl="0" eaLnBrk="0" fontAlgn="base" hangingPunct="0">
      <a:spcBef>
        <a:spcPct val="0"/>
      </a:spcBef>
      <a:spcAft>
        <a:spcPct val="0"/>
      </a:spcAft>
      <a:defRPr kern="1200">
        <a:solidFill>
          <a:schemeClr val="tx1"/>
        </a:solidFill>
        <a:latin typeface="Twinkl" panose="020B0604020202020204" pitchFamily="2" charset="0"/>
        <a:ea typeface="+mn-ea"/>
        <a:cs typeface="+mn-cs"/>
      </a:defRPr>
    </a:lvl5pPr>
    <a:lvl6pPr marL="2286000" algn="l" defTabSz="914400" rtl="0" eaLnBrk="1" latinLnBrk="0" hangingPunct="1">
      <a:defRPr kern="1200">
        <a:solidFill>
          <a:schemeClr val="tx1"/>
        </a:solidFill>
        <a:latin typeface="Twinkl" panose="020B0604020202020204" pitchFamily="2" charset="0"/>
        <a:ea typeface="+mn-ea"/>
        <a:cs typeface="+mn-cs"/>
      </a:defRPr>
    </a:lvl6pPr>
    <a:lvl7pPr marL="2743200" algn="l" defTabSz="914400" rtl="0" eaLnBrk="1" latinLnBrk="0" hangingPunct="1">
      <a:defRPr kern="1200">
        <a:solidFill>
          <a:schemeClr val="tx1"/>
        </a:solidFill>
        <a:latin typeface="Twinkl" panose="020B0604020202020204" pitchFamily="2" charset="0"/>
        <a:ea typeface="+mn-ea"/>
        <a:cs typeface="+mn-cs"/>
      </a:defRPr>
    </a:lvl7pPr>
    <a:lvl8pPr marL="3200400" algn="l" defTabSz="914400" rtl="0" eaLnBrk="1" latinLnBrk="0" hangingPunct="1">
      <a:defRPr kern="1200">
        <a:solidFill>
          <a:schemeClr val="tx1"/>
        </a:solidFill>
        <a:latin typeface="Twinkl" panose="020B0604020202020204" pitchFamily="2" charset="0"/>
        <a:ea typeface="+mn-ea"/>
        <a:cs typeface="+mn-cs"/>
      </a:defRPr>
    </a:lvl8pPr>
    <a:lvl9pPr marL="3657600" algn="l" defTabSz="914400" rtl="0" eaLnBrk="1" latinLnBrk="0" hangingPunct="1">
      <a:defRPr kern="1200">
        <a:solidFill>
          <a:schemeClr val="tx1"/>
        </a:solidFill>
        <a:latin typeface="Twinkl" panose="020B0604020202020204" pitchFamily="2" charset="0"/>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1905">
          <p15:clr>
            <a:srgbClr val="A4A3A4"/>
          </p15:clr>
        </p15:guide>
        <p15:guide id="3" pos="317">
          <p15:clr>
            <a:srgbClr val="A4A3A4"/>
          </p15:clr>
        </p15:guide>
        <p15:guide id="4" orient="horz" pos="3997">
          <p15:clr>
            <a:srgbClr val="A4A3A4"/>
          </p15:clr>
        </p15:guide>
        <p15:guide id="5" pos="5443">
          <p15:clr>
            <a:srgbClr val="A4A3A4"/>
          </p15:clr>
        </p15:guide>
        <p15:guide id="6" orient="horz" pos="323">
          <p15:clr>
            <a:srgbClr val="A4A3A4"/>
          </p15:clr>
        </p15:guide>
        <p15:guide id="7" pos="476">
          <p15:clr>
            <a:srgbClr val="A4A3A4"/>
          </p15:clr>
        </p15:guide>
        <p15:guide id="8" orient="horz" pos="459">
          <p15:clr>
            <a:srgbClr val="A4A3A4"/>
          </p15:clr>
        </p15:guide>
        <p15:guide id="9" orient="horz" pos="3838">
          <p15:clr>
            <a:srgbClr val="A4A3A4"/>
          </p15:clr>
        </p15:guide>
        <p15:guide id="10" pos="5284">
          <p15:clr>
            <a:srgbClr val="A4A3A4"/>
          </p15:clr>
        </p15:guide>
        <p15:guide id="11" pos="297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srgbClr val="FF0000"/>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7768AD"/>
    <a:srgbClr val="FFFFFF"/>
    <a:srgbClr val="9B9BCD"/>
    <a:srgbClr val="6C388B"/>
    <a:srgbClr val="C1CBF7"/>
    <a:srgbClr val="86CCCE"/>
    <a:srgbClr val="B2B2B2"/>
    <a:srgbClr val="AD8CC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9984" autoAdjust="0"/>
    <p:restoredTop sz="94660"/>
  </p:normalViewPr>
  <p:slideViewPr>
    <p:cSldViewPr snapToGrid="0">
      <p:cViewPr varScale="1">
        <p:scale>
          <a:sx n="73" d="100"/>
          <a:sy n="73" d="100"/>
        </p:scale>
        <p:origin x="1116" y="72"/>
      </p:cViewPr>
      <p:guideLst>
        <p:guide orient="horz" pos="2160"/>
        <p:guide pos="1905"/>
        <p:guide pos="317"/>
        <p:guide orient="horz" pos="3997"/>
        <p:guide pos="5443"/>
        <p:guide orient="horz" pos="323"/>
        <p:guide pos="476"/>
        <p:guide orient="horz" pos="459"/>
        <p:guide orient="horz" pos="3838"/>
        <p:guide pos="5284"/>
        <p:guide pos="2971"/>
      </p:guideLst>
    </p:cSldViewPr>
  </p:slideViewPr>
  <p:notesTextViewPr>
    <p:cViewPr>
      <p:scale>
        <a:sx n="1" d="1"/>
        <a:sy n="1" d="1"/>
      </p:scale>
      <p:origin x="0" y="0"/>
    </p:cViewPr>
  </p:notesTextViewPr>
  <p:notesViewPr>
    <p:cSldViewPr snapToGrid="0">
      <p:cViewPr varScale="1">
        <p:scale>
          <a:sx n="85" d="100"/>
          <a:sy n="85" d="100"/>
        </p:scale>
        <p:origin x="3144" y="78"/>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font" Target="fonts/font2.fntdata"/><Relationship Id="rId39" Type="http://schemas.openxmlformats.org/officeDocument/2006/relationships/tableStyles" Target="tableStyles.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font" Target="fonts/font10.fntdata"/><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font" Target="fonts/font1.fntdata"/><Relationship Id="rId33" Type="http://schemas.openxmlformats.org/officeDocument/2006/relationships/font" Target="fonts/font9.fntdata"/><Relationship Id="rId38"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font" Target="fonts/font5.fntdata"/><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handoutMaster" Target="handoutMasters/handoutMaster1.xml"/><Relationship Id="rId32" Type="http://schemas.openxmlformats.org/officeDocument/2006/relationships/font" Target="fonts/font8.fntdata"/><Relationship Id="rId37"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font" Target="fonts/font4.fntdata"/><Relationship Id="rId36"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font" Target="fonts/font7.fntdata"/><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font" Target="fonts/font3.fntdata"/><Relationship Id="rId30" Type="http://schemas.openxmlformats.org/officeDocument/2006/relationships/font" Target="fonts/font6.fntdata"/><Relationship Id="rId35" Type="http://schemas.openxmlformats.org/officeDocument/2006/relationships/font" Target="fonts/font11.fntdata"/></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2.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DE2509DC-B553-4D8D-849A-247FF6B7216A}"/>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eaLnBrk="1" fontAlgn="auto" hangingPunct="1">
              <a:spcBef>
                <a:spcPts val="0"/>
              </a:spcBef>
              <a:spcAft>
                <a:spcPts val="0"/>
              </a:spcAft>
              <a:defRPr sz="1200">
                <a:latin typeface="+mn-lt"/>
              </a:defRPr>
            </a:lvl1pPr>
          </a:lstStyle>
          <a:p>
            <a:pPr>
              <a:defRPr/>
            </a:pPr>
            <a:endParaRPr lang="en-GB"/>
          </a:p>
        </p:txBody>
      </p:sp>
      <p:sp>
        <p:nvSpPr>
          <p:cNvPr id="3" name="Date Placeholder 2">
            <a:extLst>
              <a:ext uri="{FF2B5EF4-FFF2-40B4-BE49-F238E27FC236}">
                <a16:creationId xmlns:a16="http://schemas.microsoft.com/office/drawing/2014/main" id="{96FEDE84-1988-4FCD-9DAE-0FA043739A86}"/>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eaLnBrk="1" fontAlgn="auto" hangingPunct="1">
              <a:spcBef>
                <a:spcPts val="0"/>
              </a:spcBef>
              <a:spcAft>
                <a:spcPts val="0"/>
              </a:spcAft>
              <a:defRPr sz="1200">
                <a:latin typeface="+mn-lt"/>
              </a:defRPr>
            </a:lvl1pPr>
          </a:lstStyle>
          <a:p>
            <a:pPr>
              <a:defRPr/>
            </a:pPr>
            <a:fld id="{C7A5F7C7-872D-4458-ACE9-905CC17B8354}" type="datetimeFigureOut">
              <a:rPr lang="en-GB"/>
              <a:pPr>
                <a:defRPr/>
              </a:pPr>
              <a:t>16/05/2020</a:t>
            </a:fld>
            <a:endParaRPr lang="en-GB"/>
          </a:p>
        </p:txBody>
      </p:sp>
      <p:sp>
        <p:nvSpPr>
          <p:cNvPr id="4" name="Footer Placeholder 3">
            <a:extLst>
              <a:ext uri="{FF2B5EF4-FFF2-40B4-BE49-F238E27FC236}">
                <a16:creationId xmlns:a16="http://schemas.microsoft.com/office/drawing/2014/main" id="{195E7B13-5ADC-4C26-AB9F-8ECD074C70FD}"/>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eaLnBrk="1" fontAlgn="auto" hangingPunct="1">
              <a:spcBef>
                <a:spcPts val="0"/>
              </a:spcBef>
              <a:spcAft>
                <a:spcPts val="0"/>
              </a:spcAft>
              <a:defRPr sz="1200">
                <a:latin typeface="+mn-lt"/>
              </a:defRPr>
            </a:lvl1pPr>
          </a:lstStyle>
          <a:p>
            <a:pPr>
              <a:defRPr/>
            </a:pPr>
            <a:endParaRPr lang="en-GB"/>
          </a:p>
        </p:txBody>
      </p:sp>
      <p:sp>
        <p:nvSpPr>
          <p:cNvPr id="5" name="Slide Number Placeholder 4">
            <a:extLst>
              <a:ext uri="{FF2B5EF4-FFF2-40B4-BE49-F238E27FC236}">
                <a16:creationId xmlns:a16="http://schemas.microsoft.com/office/drawing/2014/main" id="{54651C06-8DA8-470F-AD58-468EF991606F}"/>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eaLnBrk="1" fontAlgn="auto" hangingPunct="1">
              <a:spcBef>
                <a:spcPts val="0"/>
              </a:spcBef>
              <a:spcAft>
                <a:spcPts val="0"/>
              </a:spcAft>
              <a:defRPr sz="1200">
                <a:latin typeface="+mn-lt"/>
              </a:defRPr>
            </a:lvl1pPr>
          </a:lstStyle>
          <a:p>
            <a:pPr>
              <a:defRPr/>
            </a:pPr>
            <a:fld id="{A20943F2-DB91-46DF-B045-5DCEF6294C55}" type="slidenum">
              <a:rPr lang="en-GB"/>
              <a:pPr>
                <a:defRPr/>
              </a:pPr>
              <a:t>‹#›</a:t>
            </a:fld>
            <a:endParaRPr lang="en-GB"/>
          </a:p>
        </p:txBody>
      </p:sp>
    </p:spTree>
  </p:cSld>
  <p:clrMap bg1="lt1" tx1="dk1" bg2="lt2" tx2="dk2" accent1="accent1" accent2="accent2" accent3="accent3" accent4="accent4" accent5="accent5" accent6="accent6" hlink="hlink" folHlink="folHlink"/>
</p:handout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10.jpe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4" name="Rounded Rectangle 10">
            <a:extLst>
              <a:ext uri="{FF2B5EF4-FFF2-40B4-BE49-F238E27FC236}">
                <a16:creationId xmlns:a16="http://schemas.microsoft.com/office/drawing/2014/main" id="{E4EC190D-39C5-4B90-B460-324FDB7ADA53}"/>
              </a:ext>
            </a:extLst>
          </p:cNvPr>
          <p:cNvSpPr/>
          <p:nvPr userDrawn="1"/>
        </p:nvSpPr>
        <p:spPr bwMode="auto">
          <a:xfrm>
            <a:off x="457200" y="438150"/>
            <a:ext cx="8220075" cy="5957888"/>
          </a:xfrm>
          <a:prstGeom prst="roundRect">
            <a:avLst>
              <a:gd name="adj" fmla="val 2649"/>
            </a:avLst>
          </a:prstGeom>
          <a:solidFill>
            <a:schemeClr val="bg1"/>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2" name="Title 1"/>
          <p:cNvSpPr>
            <a:spLocks noGrp="1"/>
          </p:cNvSpPr>
          <p:nvPr>
            <p:ph type="ctrTitle"/>
          </p:nvPr>
        </p:nvSpPr>
        <p:spPr>
          <a:xfrm>
            <a:off x="466725" y="1122363"/>
            <a:ext cx="8201025" cy="2387600"/>
          </a:xfrm>
        </p:spPr>
        <p:txBody>
          <a:bodyPr>
            <a:normAutofit/>
          </a:bodyPr>
          <a:lstStyle>
            <a:lvl1pPr algn="ctr">
              <a:defRPr sz="4000">
                <a:latin typeface="+mj-lt"/>
              </a:defRPr>
            </a:lvl1pPr>
          </a:lstStyle>
          <a:p>
            <a:r>
              <a:rPr lang="en-US"/>
              <a:t>Click to edit Master title style</a:t>
            </a:r>
            <a:endParaRPr lang="en-US" dirty="0"/>
          </a:p>
        </p:txBody>
      </p:sp>
      <p:sp>
        <p:nvSpPr>
          <p:cNvPr id="3" name="Subtitle 2"/>
          <p:cNvSpPr>
            <a:spLocks noGrp="1"/>
          </p:cNvSpPr>
          <p:nvPr>
            <p:ph type="subTitle" idx="1"/>
          </p:nvPr>
        </p:nvSpPr>
        <p:spPr>
          <a:xfrm>
            <a:off x="466725" y="3602038"/>
            <a:ext cx="8201025" cy="1655762"/>
          </a:xfrm>
        </p:spPr>
        <p:txBody>
          <a:bodyPr/>
          <a:lstStyle>
            <a:lvl1pPr marL="0" indent="0" algn="ctr">
              <a:buNone/>
              <a:defRPr sz="2400">
                <a:latin typeface="+mn-lt"/>
                <a:ea typeface="Twinkl" pitchFamily="2"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Tree>
    <p:extLst>
      <p:ext uri="{BB962C8B-B14F-4D97-AF65-F5344CB8AC3E}">
        <p14:creationId xmlns:p14="http://schemas.microsoft.com/office/powerpoint/2010/main" val="224693086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2" name="Rounded Rectangle 4">
            <a:extLst>
              <a:ext uri="{FF2B5EF4-FFF2-40B4-BE49-F238E27FC236}">
                <a16:creationId xmlns:a16="http://schemas.microsoft.com/office/drawing/2014/main" id="{380AC685-C12D-465D-AE44-CA4DFEAA62C7}"/>
              </a:ext>
            </a:extLst>
          </p:cNvPr>
          <p:cNvSpPr/>
          <p:nvPr userDrawn="1"/>
        </p:nvSpPr>
        <p:spPr bwMode="auto">
          <a:xfrm>
            <a:off x="457200" y="438150"/>
            <a:ext cx="8220075" cy="5957888"/>
          </a:xfrm>
          <a:prstGeom prst="roundRect">
            <a:avLst>
              <a:gd name="adj" fmla="val 2649"/>
            </a:avLst>
          </a:prstGeom>
          <a:solidFill>
            <a:schemeClr val="bg1"/>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Tree>
    <p:extLst>
      <p:ext uri="{BB962C8B-B14F-4D97-AF65-F5344CB8AC3E}">
        <p14:creationId xmlns:p14="http://schemas.microsoft.com/office/powerpoint/2010/main" val="274347650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Whole Class Icon">
    <p:spTree>
      <p:nvGrpSpPr>
        <p:cNvPr id="1" name=""/>
        <p:cNvGrpSpPr/>
        <p:nvPr/>
      </p:nvGrpSpPr>
      <p:grpSpPr>
        <a:xfrm>
          <a:off x="0" y="0"/>
          <a:ext cx="0" cy="0"/>
          <a:chOff x="0" y="0"/>
          <a:chExt cx="0" cy="0"/>
        </a:xfrm>
      </p:grpSpPr>
      <p:sp>
        <p:nvSpPr>
          <p:cNvPr id="2" name="Rounded Rectangle 1">
            <a:extLst>
              <a:ext uri="{FF2B5EF4-FFF2-40B4-BE49-F238E27FC236}">
                <a16:creationId xmlns:a16="http://schemas.microsoft.com/office/drawing/2014/main" id="{5AF868B3-43DE-47AD-9771-CABDE69EB21D}"/>
              </a:ext>
            </a:extLst>
          </p:cNvPr>
          <p:cNvSpPr/>
          <p:nvPr userDrawn="1"/>
        </p:nvSpPr>
        <p:spPr bwMode="auto">
          <a:xfrm>
            <a:off x="457200" y="438150"/>
            <a:ext cx="8220075" cy="5957888"/>
          </a:xfrm>
          <a:prstGeom prst="roundRect">
            <a:avLst>
              <a:gd name="adj" fmla="val 2649"/>
            </a:avLst>
          </a:prstGeom>
          <a:solidFill>
            <a:schemeClr val="bg1"/>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pic>
        <p:nvPicPr>
          <p:cNvPr id="3" name="Whole Class"/>
          <p:cNvPicPr>
            <a:picLocks noChangeAspect="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7480300" y="612775"/>
            <a:ext cx="1238250" cy="86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67263189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Individual Icon">
    <p:spTree>
      <p:nvGrpSpPr>
        <p:cNvPr id="1" name=""/>
        <p:cNvGrpSpPr/>
        <p:nvPr/>
      </p:nvGrpSpPr>
      <p:grpSpPr>
        <a:xfrm>
          <a:off x="0" y="0"/>
          <a:ext cx="0" cy="0"/>
          <a:chOff x="0" y="0"/>
          <a:chExt cx="0" cy="0"/>
        </a:xfrm>
      </p:grpSpPr>
      <p:sp>
        <p:nvSpPr>
          <p:cNvPr id="2" name="Rounded Rectangle 1">
            <a:extLst>
              <a:ext uri="{FF2B5EF4-FFF2-40B4-BE49-F238E27FC236}">
                <a16:creationId xmlns:a16="http://schemas.microsoft.com/office/drawing/2014/main" id="{3A155909-B863-4B71-8B06-A6823398B8D5}"/>
              </a:ext>
            </a:extLst>
          </p:cNvPr>
          <p:cNvSpPr/>
          <p:nvPr userDrawn="1"/>
        </p:nvSpPr>
        <p:spPr bwMode="auto">
          <a:xfrm>
            <a:off x="457200" y="438150"/>
            <a:ext cx="8220075" cy="5957888"/>
          </a:xfrm>
          <a:prstGeom prst="roundRect">
            <a:avLst>
              <a:gd name="adj" fmla="val 2649"/>
            </a:avLst>
          </a:prstGeom>
          <a:solidFill>
            <a:schemeClr val="bg1"/>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pic>
        <p:nvPicPr>
          <p:cNvPr id="3" name="Individual Work"/>
          <p:cNvPicPr>
            <a:picLocks noChangeAspect="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7696200" y="612775"/>
            <a:ext cx="865188" cy="86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69722920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Pairs Icon">
    <p:spTree>
      <p:nvGrpSpPr>
        <p:cNvPr id="1" name=""/>
        <p:cNvGrpSpPr/>
        <p:nvPr/>
      </p:nvGrpSpPr>
      <p:grpSpPr>
        <a:xfrm>
          <a:off x="0" y="0"/>
          <a:ext cx="0" cy="0"/>
          <a:chOff x="0" y="0"/>
          <a:chExt cx="0" cy="0"/>
        </a:xfrm>
      </p:grpSpPr>
      <p:sp>
        <p:nvSpPr>
          <p:cNvPr id="2" name="Rounded Rectangle 1">
            <a:extLst>
              <a:ext uri="{FF2B5EF4-FFF2-40B4-BE49-F238E27FC236}">
                <a16:creationId xmlns:a16="http://schemas.microsoft.com/office/drawing/2014/main" id="{6E26EE49-46EE-4C31-A901-33198C1FC92C}"/>
              </a:ext>
            </a:extLst>
          </p:cNvPr>
          <p:cNvSpPr/>
          <p:nvPr userDrawn="1"/>
        </p:nvSpPr>
        <p:spPr bwMode="auto">
          <a:xfrm>
            <a:off x="457200" y="438150"/>
            <a:ext cx="8220075" cy="5957888"/>
          </a:xfrm>
          <a:prstGeom prst="roundRect">
            <a:avLst>
              <a:gd name="adj" fmla="val 2649"/>
            </a:avLst>
          </a:prstGeom>
          <a:solidFill>
            <a:schemeClr val="bg1"/>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pic>
        <p:nvPicPr>
          <p:cNvPr id="3" name="Pairs"/>
          <p:cNvPicPr>
            <a:picLocks noChangeAspect="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7696200" y="612775"/>
            <a:ext cx="865188" cy="86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60634053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Talking Partners Icon">
    <p:spTree>
      <p:nvGrpSpPr>
        <p:cNvPr id="1" name=""/>
        <p:cNvGrpSpPr/>
        <p:nvPr/>
      </p:nvGrpSpPr>
      <p:grpSpPr>
        <a:xfrm>
          <a:off x="0" y="0"/>
          <a:ext cx="0" cy="0"/>
          <a:chOff x="0" y="0"/>
          <a:chExt cx="0" cy="0"/>
        </a:xfrm>
      </p:grpSpPr>
      <p:sp>
        <p:nvSpPr>
          <p:cNvPr id="2" name="Rounded Rectangle 1">
            <a:extLst>
              <a:ext uri="{FF2B5EF4-FFF2-40B4-BE49-F238E27FC236}">
                <a16:creationId xmlns:a16="http://schemas.microsoft.com/office/drawing/2014/main" id="{430C6577-0728-4852-9DC5-987F1BC903AF}"/>
              </a:ext>
            </a:extLst>
          </p:cNvPr>
          <p:cNvSpPr/>
          <p:nvPr userDrawn="1"/>
        </p:nvSpPr>
        <p:spPr bwMode="auto">
          <a:xfrm>
            <a:off x="457200" y="438150"/>
            <a:ext cx="8220075" cy="5957888"/>
          </a:xfrm>
          <a:prstGeom prst="roundRect">
            <a:avLst>
              <a:gd name="adj" fmla="val 2649"/>
            </a:avLst>
          </a:prstGeom>
          <a:solidFill>
            <a:schemeClr val="bg1"/>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pic>
        <p:nvPicPr>
          <p:cNvPr id="3" name="Talking Partners"/>
          <p:cNvPicPr>
            <a:picLocks noChangeAspect="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7696200" y="612775"/>
            <a:ext cx="865188" cy="86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09463585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Groups Icon">
    <p:spTree>
      <p:nvGrpSpPr>
        <p:cNvPr id="1" name=""/>
        <p:cNvGrpSpPr/>
        <p:nvPr/>
      </p:nvGrpSpPr>
      <p:grpSpPr>
        <a:xfrm>
          <a:off x="0" y="0"/>
          <a:ext cx="0" cy="0"/>
          <a:chOff x="0" y="0"/>
          <a:chExt cx="0" cy="0"/>
        </a:xfrm>
      </p:grpSpPr>
      <p:sp>
        <p:nvSpPr>
          <p:cNvPr id="2" name="Rounded Rectangle 1">
            <a:extLst>
              <a:ext uri="{FF2B5EF4-FFF2-40B4-BE49-F238E27FC236}">
                <a16:creationId xmlns:a16="http://schemas.microsoft.com/office/drawing/2014/main" id="{E50ACE1E-EDAD-4102-8F05-D15D56F48F7B}"/>
              </a:ext>
            </a:extLst>
          </p:cNvPr>
          <p:cNvSpPr/>
          <p:nvPr userDrawn="1"/>
        </p:nvSpPr>
        <p:spPr bwMode="auto">
          <a:xfrm>
            <a:off x="457200" y="438150"/>
            <a:ext cx="8220075" cy="5957888"/>
          </a:xfrm>
          <a:prstGeom prst="roundRect">
            <a:avLst>
              <a:gd name="adj" fmla="val 2649"/>
            </a:avLst>
          </a:prstGeom>
          <a:solidFill>
            <a:schemeClr val="bg1"/>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pic>
        <p:nvPicPr>
          <p:cNvPr id="3" name="Group Work"/>
          <p:cNvPicPr>
            <a:picLocks noChangeAspect="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7696200" y="612775"/>
            <a:ext cx="865188" cy="86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09058241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Mental and Oral Starter Icon">
    <p:spTree>
      <p:nvGrpSpPr>
        <p:cNvPr id="1" name=""/>
        <p:cNvGrpSpPr/>
        <p:nvPr/>
      </p:nvGrpSpPr>
      <p:grpSpPr>
        <a:xfrm>
          <a:off x="0" y="0"/>
          <a:ext cx="0" cy="0"/>
          <a:chOff x="0" y="0"/>
          <a:chExt cx="0" cy="0"/>
        </a:xfrm>
      </p:grpSpPr>
      <p:sp>
        <p:nvSpPr>
          <p:cNvPr id="2" name="Rounded Rectangle 1">
            <a:extLst>
              <a:ext uri="{FF2B5EF4-FFF2-40B4-BE49-F238E27FC236}">
                <a16:creationId xmlns:a16="http://schemas.microsoft.com/office/drawing/2014/main" id="{DF7CCF63-63AB-4873-BB29-0D5F73233B62}"/>
              </a:ext>
            </a:extLst>
          </p:cNvPr>
          <p:cNvSpPr/>
          <p:nvPr userDrawn="1"/>
        </p:nvSpPr>
        <p:spPr bwMode="auto">
          <a:xfrm>
            <a:off x="457200" y="438150"/>
            <a:ext cx="8220075" cy="5957888"/>
          </a:xfrm>
          <a:prstGeom prst="roundRect">
            <a:avLst>
              <a:gd name="adj" fmla="val 2649"/>
            </a:avLst>
          </a:prstGeom>
          <a:solidFill>
            <a:schemeClr val="bg1"/>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pic>
        <p:nvPicPr>
          <p:cNvPr id="3" name="Picture 12"/>
          <p:cNvPicPr>
            <a:picLocks noChangeAspect="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7696200" y="612775"/>
            <a:ext cx="863600" cy="86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8323329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Assesment Icon">
    <p:spTree>
      <p:nvGrpSpPr>
        <p:cNvPr id="1" name=""/>
        <p:cNvGrpSpPr/>
        <p:nvPr/>
      </p:nvGrpSpPr>
      <p:grpSpPr>
        <a:xfrm>
          <a:off x="0" y="0"/>
          <a:ext cx="0" cy="0"/>
          <a:chOff x="0" y="0"/>
          <a:chExt cx="0" cy="0"/>
        </a:xfrm>
      </p:grpSpPr>
      <p:sp>
        <p:nvSpPr>
          <p:cNvPr id="2" name="Rounded Rectangle 1">
            <a:extLst>
              <a:ext uri="{FF2B5EF4-FFF2-40B4-BE49-F238E27FC236}">
                <a16:creationId xmlns:a16="http://schemas.microsoft.com/office/drawing/2014/main" id="{6016BA5C-E3D1-440A-80A2-2FE8F2A72F70}"/>
              </a:ext>
            </a:extLst>
          </p:cNvPr>
          <p:cNvSpPr/>
          <p:nvPr userDrawn="1"/>
        </p:nvSpPr>
        <p:spPr bwMode="auto">
          <a:xfrm>
            <a:off x="457200" y="438150"/>
            <a:ext cx="8220075" cy="5957888"/>
          </a:xfrm>
          <a:prstGeom prst="roundRect">
            <a:avLst>
              <a:gd name="adj" fmla="val 2649"/>
            </a:avLst>
          </a:prstGeom>
          <a:solidFill>
            <a:schemeClr val="bg1"/>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pic>
        <p:nvPicPr>
          <p:cNvPr id="3" name="Picture 4"/>
          <p:cNvPicPr>
            <a:picLocks noChangeAspect="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7696200" y="612775"/>
            <a:ext cx="865188" cy="86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50143328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Aims Slide">
    <p:spTree>
      <p:nvGrpSpPr>
        <p:cNvPr id="1" name=""/>
        <p:cNvGrpSpPr/>
        <p:nvPr/>
      </p:nvGrpSpPr>
      <p:grpSpPr>
        <a:xfrm>
          <a:off x="0" y="0"/>
          <a:ext cx="0" cy="0"/>
          <a:chOff x="0" y="0"/>
          <a:chExt cx="0" cy="0"/>
        </a:xfrm>
      </p:grpSpPr>
      <p:sp>
        <p:nvSpPr>
          <p:cNvPr id="6" name="Title 1"/>
          <p:cNvSpPr>
            <a:spLocks noGrp="1"/>
          </p:cNvSpPr>
          <p:nvPr>
            <p:ph type="title"/>
          </p:nvPr>
        </p:nvSpPr>
        <p:spPr>
          <a:xfrm>
            <a:off x="457198" y="485774"/>
            <a:ext cx="8220075" cy="1199094"/>
          </a:xfrm>
        </p:spPr>
        <p:txBody>
          <a:bodyPr>
            <a:normAutofit/>
          </a:bodyPr>
          <a:lstStyle>
            <a:lvl1pPr>
              <a:defRPr sz="4000" b="1">
                <a:latin typeface="+mj-lt"/>
              </a:defRPr>
            </a:lvl1pPr>
          </a:lstStyle>
          <a:p>
            <a:r>
              <a:rPr lang="en-US"/>
              <a:t>Click to edit Master title style</a:t>
            </a:r>
            <a:endParaRPr lang="en-US" dirty="0"/>
          </a:p>
        </p:txBody>
      </p:sp>
      <p:sp>
        <p:nvSpPr>
          <p:cNvPr id="7" name="Content Placeholder 2"/>
          <p:cNvSpPr>
            <a:spLocks noGrp="1"/>
          </p:cNvSpPr>
          <p:nvPr>
            <p:ph idx="1"/>
          </p:nvPr>
        </p:nvSpPr>
        <p:spPr>
          <a:xfrm>
            <a:off x="457197" y="1837268"/>
            <a:ext cx="8220075" cy="4558770"/>
          </a:xfrm>
        </p:spPr>
        <p:txBody>
          <a:bodyPr/>
          <a:lstStyle>
            <a:lvl1pPr>
              <a:defRPr sz="1800">
                <a:latin typeface="+mn-lt"/>
                <a:ea typeface="Twinkl" pitchFamily="2" charset="0"/>
              </a:defRPr>
            </a:lvl1pPr>
            <a:lvl2pPr>
              <a:defRPr sz="1600">
                <a:latin typeface="+mn-lt"/>
                <a:ea typeface="Twinkl" pitchFamily="2" charset="0"/>
              </a:defRPr>
            </a:lvl2pPr>
            <a:lvl3pPr>
              <a:defRPr sz="1400">
                <a:latin typeface="+mn-lt"/>
                <a:ea typeface="Twinkl" pitchFamily="2" charset="0"/>
              </a:defRPr>
            </a:lvl3pPr>
            <a:lvl4pPr>
              <a:defRPr sz="1400">
                <a:latin typeface="+mn-lt"/>
                <a:ea typeface="Twinkl" pitchFamily="2" charset="0"/>
              </a:defRPr>
            </a:lvl4pPr>
            <a:lvl5pPr>
              <a:defRPr sz="1400">
                <a:latin typeface="+mn-lt"/>
                <a:ea typeface="Twinkl" pitchFamily="2" charset="0"/>
              </a:defRPr>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38661391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Planit Title Slide">
    <p:spTree>
      <p:nvGrpSpPr>
        <p:cNvPr id="1" name=""/>
        <p:cNvGrpSpPr/>
        <p:nvPr/>
      </p:nvGrpSpPr>
      <p:grpSpPr>
        <a:xfrm>
          <a:off x="0" y="0"/>
          <a:ext cx="0" cy="0"/>
          <a:chOff x="0" y="0"/>
          <a:chExt cx="0" cy="0"/>
        </a:xfrm>
      </p:grpSpPr>
      <p:sp>
        <p:nvSpPr>
          <p:cNvPr id="2" name="Title 1"/>
          <p:cNvSpPr>
            <a:spLocks noGrp="1"/>
          </p:cNvSpPr>
          <p:nvPr>
            <p:ph type="title"/>
          </p:nvPr>
        </p:nvSpPr>
        <p:spPr>
          <a:xfrm>
            <a:off x="539750" y="2359034"/>
            <a:ext cx="8064500" cy="655294"/>
          </a:xfrm>
          <a:noFill/>
          <a:ln>
            <a:noFill/>
          </a:ln>
        </p:spPr>
        <p:txBody>
          <a:bodyPr>
            <a:noAutofit/>
          </a:bodyPr>
          <a:lstStyle>
            <a:lvl1pPr algn="ctr">
              <a:defRPr sz="6600" b="1">
                <a:solidFill>
                  <a:schemeClr val="bg1"/>
                </a:solidFill>
                <a:latin typeface="Tuffy" panose="020B0603060100000000" pitchFamily="34" charset="0"/>
              </a:defRPr>
            </a:lvl1pPr>
          </a:lstStyle>
          <a:p>
            <a:r>
              <a:rPr lang="en-US"/>
              <a:t>Click to edit Master title style</a:t>
            </a:r>
            <a:endParaRPr lang="en-GB" dirty="0"/>
          </a:p>
        </p:txBody>
      </p:sp>
      <p:sp>
        <p:nvSpPr>
          <p:cNvPr id="11" name="Text Placeholder 10"/>
          <p:cNvSpPr>
            <a:spLocks noGrp="1"/>
          </p:cNvSpPr>
          <p:nvPr>
            <p:ph type="body" sz="quarter" idx="10"/>
          </p:nvPr>
        </p:nvSpPr>
        <p:spPr>
          <a:xfrm>
            <a:off x="1654969" y="3199950"/>
            <a:ext cx="5834062" cy="543989"/>
          </a:xfrm>
          <a:noFill/>
          <a:ln>
            <a:noFill/>
          </a:ln>
        </p:spPr>
        <p:txBody>
          <a:bodyPr anchor="ctr" anchorCtr="1">
            <a:noAutofit/>
          </a:bodyPr>
          <a:lstStyle>
            <a:lvl1pPr marL="0" indent="0" algn="ctr">
              <a:buNone/>
              <a:defRPr sz="2800">
                <a:solidFill>
                  <a:schemeClr val="bg1"/>
                </a:solidFill>
                <a:latin typeface="Tuffy" panose="020B0603060100000000" pitchFamily="34" charset="0"/>
              </a:defRPr>
            </a:lvl1pPr>
          </a:lstStyle>
          <a:p>
            <a:pPr lvl="0"/>
            <a:r>
              <a:rPr lang="en-US"/>
              <a:t>Edit Master text styles</a:t>
            </a:r>
          </a:p>
        </p:txBody>
      </p:sp>
    </p:spTree>
    <p:extLst>
      <p:ext uri="{BB962C8B-B14F-4D97-AF65-F5344CB8AC3E}">
        <p14:creationId xmlns:p14="http://schemas.microsoft.com/office/powerpoint/2010/main" val="250568562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Blank Slide">
    <p:spTree>
      <p:nvGrpSpPr>
        <p:cNvPr id="1" name=""/>
        <p:cNvGrpSpPr/>
        <p:nvPr/>
      </p:nvGrpSpPr>
      <p:grpSpPr>
        <a:xfrm>
          <a:off x="0" y="0"/>
          <a:ext cx="0" cy="0"/>
          <a:chOff x="0" y="0"/>
          <a:chExt cx="0" cy="0"/>
        </a:xfrm>
      </p:grpSpPr>
      <p:pic>
        <p:nvPicPr>
          <p:cNvPr id="2" name="Picture 3"/>
          <p:cNvPicPr>
            <a:picLocks noChangeAspect="1" noChangeArrowheads="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8523288" y="6196013"/>
            <a:ext cx="576262" cy="581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03600542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End Slide">
    <p:bg>
      <p:bgPr>
        <a:blipFill dpi="0" rotWithShape="0">
          <a:blip r:embed="rId2"/>
          <a:srcRect/>
          <a:stretch>
            <a:fillRect/>
          </a:stretch>
        </a:blipFill>
        <a:effectLst/>
      </p:bgPr>
    </p:bg>
    <p:spTree>
      <p:nvGrpSpPr>
        <p:cNvPr id="1" name=""/>
        <p:cNvGrpSpPr/>
        <p:nvPr/>
      </p:nvGrpSpPr>
      <p:grpSpPr>
        <a:xfrm>
          <a:off x="0" y="0"/>
          <a:ext cx="0" cy="0"/>
          <a:chOff x="0" y="0"/>
          <a:chExt cx="0" cy="0"/>
        </a:xfrm>
      </p:grpSpPr>
      <p:pic>
        <p:nvPicPr>
          <p:cNvPr id="2" name="Picture 3"/>
          <p:cNvPicPr>
            <a:picLocks noChangeAspect="1" noChangeArrowheads="1"/>
          </p:cNvPicPr>
          <p:nvPr userDrawn="1"/>
        </p:nvPicPr>
        <p:blipFill>
          <a:blip r:embed="rId3" cstate="print">
            <a:extLst>
              <a:ext uri="{28A0092B-C50C-407E-A947-70E740481C1C}">
                <a14:useLocalDpi xmlns:a14="http://schemas.microsoft.com/office/drawing/2010/main" val="0"/>
              </a:ext>
            </a:extLst>
          </a:blip>
          <a:srcRect/>
          <a:stretch>
            <a:fillRect/>
          </a:stretch>
        </p:blipFill>
        <p:spPr bwMode="auto">
          <a:xfrm>
            <a:off x="8523288" y="6196013"/>
            <a:ext cx="576262" cy="581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44296624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1.jpe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0">
          <a:blip r:embed="rId15"/>
          <a:srcRect/>
          <a:stretch>
            <a:fillRect/>
          </a:stretch>
        </a:blipFill>
        <a:effectLst/>
      </p:bgPr>
    </p:bg>
    <p:spTree>
      <p:nvGrpSpPr>
        <p:cNvPr id="1" name=""/>
        <p:cNvGrpSpPr/>
        <p:nvPr/>
      </p:nvGrpSpPr>
      <p:grpSpPr>
        <a:xfrm>
          <a:off x="0" y="0"/>
          <a:ext cx="0" cy="0"/>
          <a:chOff x="0" y="0"/>
          <a:chExt cx="0" cy="0"/>
        </a:xfrm>
      </p:grpSpPr>
      <p:sp>
        <p:nvSpPr>
          <p:cNvPr id="1026" name="Title Placeholder 1"/>
          <p:cNvSpPr>
            <a:spLocks noGrp="1" noChangeArrowheads="1"/>
          </p:cNvSpPr>
          <p:nvPr>
            <p:ph type="title"/>
          </p:nvPr>
        </p:nvSpPr>
        <p:spPr bwMode="auto">
          <a:xfrm>
            <a:off x="490538" y="695325"/>
            <a:ext cx="8162925" cy="1150938"/>
          </a:xfrm>
          <a:prstGeom prst="roundRect">
            <a:avLst>
              <a:gd name="adj" fmla="val 9639"/>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vert="horz" wrap="square" lIns="252000" tIns="252000" rIns="252000" bIns="252000" numCol="1" anchor="ctr" anchorCtr="1" compatLnSpc="1">
            <a:prstTxWarp prst="textNoShape">
              <a:avLst/>
            </a:prstTxWarp>
          </a:bodyPr>
          <a:lstStyle/>
          <a:p>
            <a:pPr lvl="0"/>
            <a:r>
              <a:rPr lang="en-US" altLang="en-US" smtClean="0"/>
              <a:t>Click to edit Master title style</a:t>
            </a:r>
          </a:p>
        </p:txBody>
      </p:sp>
      <p:sp>
        <p:nvSpPr>
          <p:cNvPr id="1027" name="Text Placeholder 2"/>
          <p:cNvSpPr>
            <a:spLocks noGrp="1" noChangeArrowheads="1"/>
          </p:cNvSpPr>
          <p:nvPr>
            <p:ph type="body" idx="1"/>
          </p:nvPr>
        </p:nvSpPr>
        <p:spPr bwMode="auto">
          <a:xfrm>
            <a:off x="490538" y="1957388"/>
            <a:ext cx="8162925" cy="4387850"/>
          </a:xfrm>
          <a:prstGeom prst="roundRect">
            <a:avLst>
              <a:gd name="adj" fmla="val 2583"/>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vert="horz" wrap="square" lIns="252000" tIns="252000" rIns="252000" bIns="252000" numCol="1" anchor="t" anchorCtr="0" compatLnSpc="1">
            <a:prstTxWarp prst="textNoShape">
              <a:avLst/>
            </a:prstTxWarp>
          </a:bodyPr>
          <a:lstStyle/>
          <a:p>
            <a:pPr lvl="0"/>
            <a:r>
              <a:rPr lang="en-US" altLang="en-US" smtClean="0"/>
              <a:t>Edit Master text styles</a:t>
            </a:r>
          </a:p>
          <a:p>
            <a:pPr lvl="1"/>
            <a:r>
              <a:rPr lang="en-US" altLang="en-US" smtClean="0"/>
              <a:t>Second level</a:t>
            </a:r>
          </a:p>
          <a:p>
            <a:pPr lvl="2"/>
            <a:r>
              <a:rPr lang="en-US" altLang="en-US" smtClean="0"/>
              <a:t>Third level</a:t>
            </a:r>
          </a:p>
          <a:p>
            <a:pPr lvl="3"/>
            <a:r>
              <a:rPr lang="en-US" altLang="en-US" smtClean="0"/>
              <a:t>Fourth level</a:t>
            </a:r>
          </a:p>
          <a:p>
            <a:pPr lvl="4"/>
            <a:r>
              <a:rPr lang="en-US" altLang="en-US" smtClean="0"/>
              <a:t>Fifth level</a:t>
            </a:r>
          </a:p>
        </p:txBody>
      </p:sp>
    </p:spTree>
  </p:cSld>
  <p:clrMap bg1="lt1" tx1="dk1" bg2="lt2" tx2="dk2" accent1="accent1" accent2="accent2" accent3="accent3" accent4="accent4" accent5="accent5" accent6="accent6" hlink="hlink" folHlink="folHlink"/>
  <p:sldLayoutIdLst>
    <p:sldLayoutId id="2147483809" r:id="rId1"/>
    <p:sldLayoutId id="2147483810" r:id="rId2"/>
    <p:sldLayoutId id="2147483811" r:id="rId3"/>
    <p:sldLayoutId id="2147483812" r:id="rId4"/>
    <p:sldLayoutId id="2147483813" r:id="rId5"/>
    <p:sldLayoutId id="2147483814" r:id="rId6"/>
    <p:sldLayoutId id="2147483815" r:id="rId7"/>
    <p:sldLayoutId id="2147483816" r:id="rId8"/>
    <p:sldLayoutId id="2147483817" r:id="rId9"/>
    <p:sldLayoutId id="2147483807" r:id="rId10"/>
    <p:sldLayoutId id="2147483808" r:id="rId11"/>
    <p:sldLayoutId id="2147483818" r:id="rId12"/>
    <p:sldLayoutId id="2147483819" r:id="rId13"/>
  </p:sldLayoutIdLst>
  <p:timing>
    <p:tnLst>
      <p:par>
        <p:cTn id="1" dur="indefinite" restart="never" nodeType="tmRoot"/>
      </p:par>
    </p:tnLst>
  </p:timing>
  <p:txStyles>
    <p:titleStyle>
      <a:lvl1pPr algn="l" rtl="0" eaLnBrk="0" fontAlgn="base" hangingPunct="0">
        <a:lnSpc>
          <a:spcPct val="90000"/>
        </a:lnSpc>
        <a:spcBef>
          <a:spcPct val="0"/>
        </a:spcBef>
        <a:spcAft>
          <a:spcPct val="0"/>
        </a:spcAft>
        <a:defRPr sz="4000" kern="1200">
          <a:solidFill>
            <a:srgbClr val="1C1C1C"/>
          </a:solidFill>
          <a:latin typeface="+mj-lt"/>
          <a:ea typeface="+mj-ea"/>
          <a:cs typeface="+mj-cs"/>
        </a:defRPr>
      </a:lvl1pPr>
      <a:lvl2pPr algn="l" rtl="0" eaLnBrk="0" fontAlgn="base" hangingPunct="0">
        <a:lnSpc>
          <a:spcPct val="90000"/>
        </a:lnSpc>
        <a:spcBef>
          <a:spcPct val="0"/>
        </a:spcBef>
        <a:spcAft>
          <a:spcPct val="0"/>
        </a:spcAft>
        <a:defRPr sz="4000">
          <a:solidFill>
            <a:srgbClr val="1C1C1C"/>
          </a:solidFill>
          <a:latin typeface="Twinkl SemiBold" pitchFamily="2" charset="0"/>
        </a:defRPr>
      </a:lvl2pPr>
      <a:lvl3pPr algn="l" rtl="0" eaLnBrk="0" fontAlgn="base" hangingPunct="0">
        <a:lnSpc>
          <a:spcPct val="90000"/>
        </a:lnSpc>
        <a:spcBef>
          <a:spcPct val="0"/>
        </a:spcBef>
        <a:spcAft>
          <a:spcPct val="0"/>
        </a:spcAft>
        <a:defRPr sz="4000">
          <a:solidFill>
            <a:srgbClr val="1C1C1C"/>
          </a:solidFill>
          <a:latin typeface="Twinkl SemiBold" pitchFamily="2" charset="0"/>
        </a:defRPr>
      </a:lvl3pPr>
      <a:lvl4pPr algn="l" rtl="0" eaLnBrk="0" fontAlgn="base" hangingPunct="0">
        <a:lnSpc>
          <a:spcPct val="90000"/>
        </a:lnSpc>
        <a:spcBef>
          <a:spcPct val="0"/>
        </a:spcBef>
        <a:spcAft>
          <a:spcPct val="0"/>
        </a:spcAft>
        <a:defRPr sz="4000">
          <a:solidFill>
            <a:srgbClr val="1C1C1C"/>
          </a:solidFill>
          <a:latin typeface="Twinkl SemiBold" pitchFamily="2" charset="0"/>
        </a:defRPr>
      </a:lvl4pPr>
      <a:lvl5pPr algn="l" rtl="0" eaLnBrk="0" fontAlgn="base" hangingPunct="0">
        <a:lnSpc>
          <a:spcPct val="90000"/>
        </a:lnSpc>
        <a:spcBef>
          <a:spcPct val="0"/>
        </a:spcBef>
        <a:spcAft>
          <a:spcPct val="0"/>
        </a:spcAft>
        <a:defRPr sz="4000">
          <a:solidFill>
            <a:srgbClr val="1C1C1C"/>
          </a:solidFill>
          <a:latin typeface="Twinkl SemiBold" pitchFamily="2" charset="0"/>
        </a:defRPr>
      </a:lvl5pPr>
      <a:lvl6pPr marL="457200" algn="l" rtl="0" fontAlgn="base">
        <a:lnSpc>
          <a:spcPct val="90000"/>
        </a:lnSpc>
        <a:spcBef>
          <a:spcPct val="0"/>
        </a:spcBef>
        <a:spcAft>
          <a:spcPct val="0"/>
        </a:spcAft>
        <a:defRPr sz="4000">
          <a:solidFill>
            <a:srgbClr val="1C1C1C"/>
          </a:solidFill>
          <a:latin typeface="Twinkl SemiBold" pitchFamily="2" charset="0"/>
        </a:defRPr>
      </a:lvl6pPr>
      <a:lvl7pPr marL="914400" algn="l" rtl="0" fontAlgn="base">
        <a:lnSpc>
          <a:spcPct val="90000"/>
        </a:lnSpc>
        <a:spcBef>
          <a:spcPct val="0"/>
        </a:spcBef>
        <a:spcAft>
          <a:spcPct val="0"/>
        </a:spcAft>
        <a:defRPr sz="4000">
          <a:solidFill>
            <a:srgbClr val="1C1C1C"/>
          </a:solidFill>
          <a:latin typeface="Twinkl SemiBold" pitchFamily="2" charset="0"/>
        </a:defRPr>
      </a:lvl7pPr>
      <a:lvl8pPr marL="1371600" algn="l" rtl="0" fontAlgn="base">
        <a:lnSpc>
          <a:spcPct val="90000"/>
        </a:lnSpc>
        <a:spcBef>
          <a:spcPct val="0"/>
        </a:spcBef>
        <a:spcAft>
          <a:spcPct val="0"/>
        </a:spcAft>
        <a:defRPr sz="4000">
          <a:solidFill>
            <a:srgbClr val="1C1C1C"/>
          </a:solidFill>
          <a:latin typeface="Twinkl SemiBold" pitchFamily="2" charset="0"/>
        </a:defRPr>
      </a:lvl8pPr>
      <a:lvl9pPr marL="1828800" algn="l" rtl="0" fontAlgn="base">
        <a:lnSpc>
          <a:spcPct val="90000"/>
        </a:lnSpc>
        <a:spcBef>
          <a:spcPct val="0"/>
        </a:spcBef>
        <a:spcAft>
          <a:spcPct val="0"/>
        </a:spcAft>
        <a:defRPr sz="4000">
          <a:solidFill>
            <a:srgbClr val="1C1C1C"/>
          </a:solidFill>
          <a:latin typeface="Twinkl SemiBold" pitchFamily="2" charset="0"/>
        </a:defRPr>
      </a:lvl9pPr>
    </p:titleStyle>
    <p:bodyStyle>
      <a:lvl1pPr marL="228600" indent="-228600" algn="l" rtl="0" eaLnBrk="0" fontAlgn="base" hangingPunct="0">
        <a:lnSpc>
          <a:spcPct val="90000"/>
        </a:lnSpc>
        <a:spcBef>
          <a:spcPts val="1000"/>
        </a:spcBef>
        <a:spcAft>
          <a:spcPct val="0"/>
        </a:spcAft>
        <a:buFont typeface="Arial" panose="020B0604020202020204" pitchFamily="34" charset="0"/>
        <a:buChar char="•"/>
        <a:defRPr kern="1200">
          <a:solidFill>
            <a:srgbClr val="1C1C1C"/>
          </a:solidFill>
          <a:latin typeface="+mn-lt"/>
          <a:ea typeface="Twinkl" pitchFamily="2" charset="0"/>
          <a:cs typeface="Twinkl" pitchFamily="2" charset="0"/>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1600" kern="1200">
          <a:solidFill>
            <a:srgbClr val="1C1C1C"/>
          </a:solidFill>
          <a:latin typeface="+mn-lt"/>
          <a:ea typeface="Twinkl" pitchFamily="2" charset="0"/>
          <a:cs typeface="Twinkl" pitchFamily="2" charset="0"/>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1400" kern="1200">
          <a:solidFill>
            <a:srgbClr val="1C1C1C"/>
          </a:solidFill>
          <a:latin typeface="+mn-lt"/>
          <a:ea typeface="Twinkl" pitchFamily="2" charset="0"/>
          <a:cs typeface="Twinkl" pitchFamily="2" charset="0"/>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sz="1400" kern="1200">
          <a:solidFill>
            <a:srgbClr val="1C1C1C"/>
          </a:solidFill>
          <a:latin typeface="+mn-lt"/>
          <a:ea typeface="Twinkl" pitchFamily="2" charset="0"/>
          <a:cs typeface="Twinkl" pitchFamily="2" charset="0"/>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sz="1400" kern="1200">
          <a:solidFill>
            <a:srgbClr val="1C1C1C"/>
          </a:solidFill>
          <a:latin typeface="+mn-lt"/>
          <a:ea typeface="Twinkl" pitchFamily="2" charset="0"/>
          <a:cs typeface="Twinkl" pitchFamily="2"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11.xml"/></Relationships>
</file>

<file path=ppt/slides/_rels/slide2.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1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4.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png"/><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5.png"/><Relationship Id="rId1" Type="http://schemas.openxmlformats.org/officeDocument/2006/relationships/slideLayout" Target="../slideLayouts/slideLayout3.xml"/><Relationship Id="rId4" Type="http://schemas.openxmlformats.org/officeDocument/2006/relationships/image" Target="../media/image17.png"/></Relationships>
</file>

<file path=ppt/slides/_rels/slide6.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6.xml"/></Relationships>
</file>

<file path=ppt/slides/_rels/slide8.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6.xml"/></Relationships>
</file>

<file path=ppt/slides/_rels/slide9.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20.png"/><Relationship Id="rId1" Type="http://schemas.openxmlformats.org/officeDocument/2006/relationships/slideLayout" Target="../slideLayouts/slideLayout3.xml"/><Relationship Id="rId5" Type="http://schemas.openxmlformats.org/officeDocument/2006/relationships/image" Target="../media/image23.png"/><Relationship Id="rId4" Type="http://schemas.openxmlformats.org/officeDocument/2006/relationships/image" Target="../media/image22.png"/></Relationships>
</file>

<file path=ppt/slides/_rels/slide10.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24.png"/><Relationship Id="rId1" Type="http://schemas.openxmlformats.org/officeDocument/2006/relationships/slideLayout" Target="../slideLayouts/slideLayout3.xml"/><Relationship Id="rId4" Type="http://schemas.openxmlformats.org/officeDocument/2006/relationships/image" Target="../media/image26.png"/></Relationships>
</file>

<file path=ppt/slides/_rels/slide11.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27.png"/><Relationship Id="rId1" Type="http://schemas.openxmlformats.org/officeDocument/2006/relationships/slideLayout" Target="../slideLayouts/slideLayout3.xml"/></Relationships>
</file>

<file path=ppt/slides/_rels/slide12.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25.png"/><Relationship Id="rId1" Type="http://schemas.openxmlformats.org/officeDocument/2006/relationships/slideLayout" Target="../slideLayouts/slideLayout3.xml"/></Relationships>
</file>

<file path=ppt/slides/_rels/slide13.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image" Target="../media/image25.png"/><Relationship Id="rId1" Type="http://schemas.openxmlformats.org/officeDocument/2006/relationships/slideLayout" Target="../slideLayouts/slideLayout3.xml"/></Relationships>
</file>

<file path=ppt/slides/_rels/slide14.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image" Target="../media/image25.png"/><Relationship Id="rId1" Type="http://schemas.openxmlformats.org/officeDocument/2006/relationships/slideLayout" Target="../slideLayouts/slideLayout3.xml"/></Relationships>
</file>

<file path=ppt/slides/_rels/slide15.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hyperlink" Target="https://www.bbc.co.uk/bitesize/clips/z834wmn" TargetMode="Externa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image" Target="../media/image32.png"/><Relationship Id="rId1" Type="http://schemas.openxmlformats.org/officeDocument/2006/relationships/slideLayout" Target="../slideLayouts/slideLayout4.xml"/><Relationship Id="rId4" Type="http://schemas.openxmlformats.org/officeDocument/2006/relationships/image" Target="../media/image34.png"/></Relationships>
</file>

<file path=ppt/slides/_rels/slide17.xml.rels><?xml version="1.0" encoding="UTF-8" standalone="yes"?>
<Relationships xmlns="http://schemas.openxmlformats.org/package/2006/relationships"><Relationship Id="rId2" Type="http://schemas.openxmlformats.org/officeDocument/2006/relationships/image" Target="../media/image35.png"/><Relationship Id="rId1" Type="http://schemas.openxmlformats.org/officeDocument/2006/relationships/slideLayout" Target="../slideLayouts/slideLayout4.xml"/></Relationships>
</file>

<file path=ppt/slides/_rels/slide18.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image" Target="../media/image36.png"/><Relationship Id="rId1" Type="http://schemas.openxmlformats.org/officeDocument/2006/relationships/slideLayout" Target="../slideLayouts/slideLayout3.xml"/><Relationship Id="rId4" Type="http://schemas.openxmlformats.org/officeDocument/2006/relationships/image" Target="../media/image38.png"/></Relationships>
</file>

<file path=ppt/slides/_rels/slide19.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image" Target="../media/image39.png"/><Relationship Id="rId1" Type="http://schemas.openxmlformats.org/officeDocument/2006/relationships/slideLayout" Target="../slideLayouts/slideLayout3.xml"/><Relationship Id="rId4" Type="http://schemas.openxmlformats.org/officeDocument/2006/relationships/image" Target="../media/image41.png"/></Relationships>
</file>

<file path=ppt/slides/_rels/slide20.xml.rels><?xml version="1.0" encoding="UTF-8" standalone="yes"?>
<Relationships xmlns="http://schemas.openxmlformats.org/package/2006/relationships"><Relationship Id="rId3" Type="http://schemas.openxmlformats.org/officeDocument/2006/relationships/image" Target="../media/image43.png"/><Relationship Id="rId2" Type="http://schemas.openxmlformats.org/officeDocument/2006/relationships/image" Target="../media/image42.png"/><Relationship Id="rId1" Type="http://schemas.openxmlformats.org/officeDocument/2006/relationships/slideLayout" Target="../slideLayouts/slideLayout3.xml"/></Relationships>
</file>

<file path=ppt/slides/_rels/slide21.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0.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338" name="Picture 7"/>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7463"/>
            <a:ext cx="9144000" cy="68802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4339" name="TextBox 6"/>
          <p:cNvSpPr txBox="1">
            <a:spLocks noChangeArrowheads="1"/>
          </p:cNvSpPr>
          <p:nvPr/>
        </p:nvSpPr>
        <p:spPr bwMode="auto">
          <a:xfrm>
            <a:off x="2071688" y="6383338"/>
            <a:ext cx="4992687"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spAutoFit/>
          </a:bodyPr>
          <a:lstStyle>
            <a:lvl1pPr>
              <a:lnSpc>
                <a:spcPct val="90000"/>
              </a:lnSpc>
              <a:spcBef>
                <a:spcPts val="1000"/>
              </a:spcBef>
              <a:buFont typeface="Arial" panose="020B0604020202020204" pitchFamily="34" charset="0"/>
              <a:buChar char="•"/>
              <a:defRPr>
                <a:solidFill>
                  <a:srgbClr val="1C1C1C"/>
                </a:solidFill>
                <a:latin typeface="Twinkl" panose="020B0604020202020204" pitchFamily="2" charset="0"/>
                <a:cs typeface="Twinkl" panose="020B0604020202020204"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anose="020B0604020202020204" pitchFamily="2" charset="0"/>
                <a:cs typeface="Twinkl" panose="020B0604020202020204"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anose="020B0604020202020204" pitchFamily="2" charset="0"/>
                <a:cs typeface="Twinkl" panose="020B0604020202020204"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anose="020B0604020202020204" pitchFamily="2" charset="0"/>
                <a:cs typeface="Twinkl" panose="020B0604020202020204"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anose="020B0604020202020204" pitchFamily="2" charset="0"/>
                <a:cs typeface="Twinkl" panose="020B0604020202020204"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cs typeface="Twinkl" panose="020B0604020202020204"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cs typeface="Twinkl" panose="020B0604020202020204"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cs typeface="Twinkl" panose="020B0604020202020204"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cs typeface="Twinkl" panose="020B0604020202020204" pitchFamily="2" charset="0"/>
              </a:defRPr>
            </a:lvl9pPr>
          </a:lstStyle>
          <a:p>
            <a:pPr algn="ctr" eaLnBrk="1" hangingPunct="1">
              <a:lnSpc>
                <a:spcPct val="100000"/>
              </a:lnSpc>
              <a:spcBef>
                <a:spcPct val="0"/>
              </a:spcBef>
              <a:buFontTx/>
              <a:buNone/>
            </a:pPr>
            <a:r>
              <a:rPr lang="en-GB" altLang="en-US">
                <a:solidFill>
                  <a:schemeClr val="bg1"/>
                </a:solidFill>
                <a:latin typeface="Tuffy" pitchFamily="34" charset="0"/>
              </a:rPr>
              <a:t>Year One</a:t>
            </a:r>
          </a:p>
        </p:txBody>
      </p:sp>
      <p:sp>
        <p:nvSpPr>
          <p:cNvPr id="4" name="Rectangle 3">
            <a:extLst>
              <a:ext uri="{FF2B5EF4-FFF2-40B4-BE49-F238E27FC236}">
                <a16:creationId xmlns:a16="http://schemas.microsoft.com/office/drawing/2014/main" id="{C9C5371C-4744-428C-ABBF-92C77F3A68B2}"/>
              </a:ext>
            </a:extLst>
          </p:cNvPr>
          <p:cNvSpPr/>
          <p:nvPr/>
        </p:nvSpPr>
        <p:spPr>
          <a:xfrm>
            <a:off x="0" y="6251575"/>
            <a:ext cx="9144000" cy="611188"/>
          </a:xfrm>
          <a:prstGeom prst="rect">
            <a:avLst/>
          </a:prstGeom>
          <a:solidFill>
            <a:srgbClr val="6C388B"/>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dirty="0"/>
          </a:p>
        </p:txBody>
      </p:sp>
      <p:cxnSp>
        <p:nvCxnSpPr>
          <p:cNvPr id="6" name="Straight Connector 5">
            <a:extLst>
              <a:ext uri="{FF2B5EF4-FFF2-40B4-BE49-F238E27FC236}">
                <a16:creationId xmlns:a16="http://schemas.microsoft.com/office/drawing/2014/main" id="{EC92446C-79BE-463F-AC67-6FCB5063D36E}"/>
              </a:ext>
            </a:extLst>
          </p:cNvPr>
          <p:cNvCxnSpPr/>
          <p:nvPr/>
        </p:nvCxnSpPr>
        <p:spPr>
          <a:xfrm>
            <a:off x="0" y="6251575"/>
            <a:ext cx="9261475" cy="0"/>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sp>
        <p:nvSpPr>
          <p:cNvPr id="14342" name="TextBox 10"/>
          <p:cNvSpPr txBox="1">
            <a:spLocks noChangeArrowheads="1"/>
          </p:cNvSpPr>
          <p:nvPr/>
        </p:nvSpPr>
        <p:spPr bwMode="auto">
          <a:xfrm>
            <a:off x="2254250" y="6464300"/>
            <a:ext cx="4627563" cy="207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nchorCtr="1"/>
          <a:lstStyle>
            <a:lvl1pPr>
              <a:lnSpc>
                <a:spcPct val="90000"/>
              </a:lnSpc>
              <a:spcBef>
                <a:spcPts val="1000"/>
              </a:spcBef>
              <a:buFont typeface="Arial" panose="020B0604020202020204" pitchFamily="34" charset="0"/>
              <a:buChar char="•"/>
              <a:defRPr>
                <a:solidFill>
                  <a:srgbClr val="1C1C1C"/>
                </a:solidFill>
                <a:latin typeface="Twinkl" panose="020B0604020202020204" pitchFamily="2" charset="0"/>
                <a:cs typeface="Twinkl" panose="020B0604020202020204"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anose="020B0604020202020204" pitchFamily="2" charset="0"/>
                <a:cs typeface="Twinkl" panose="020B0604020202020204"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anose="020B0604020202020204" pitchFamily="2" charset="0"/>
                <a:cs typeface="Twinkl" panose="020B0604020202020204"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anose="020B0604020202020204" pitchFamily="2" charset="0"/>
                <a:cs typeface="Twinkl" panose="020B0604020202020204"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anose="020B0604020202020204" pitchFamily="2" charset="0"/>
                <a:cs typeface="Twinkl" panose="020B0604020202020204"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cs typeface="Twinkl" panose="020B0604020202020204"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cs typeface="Twinkl" panose="020B0604020202020204"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cs typeface="Twinkl" panose="020B0604020202020204"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cs typeface="Twinkl" panose="020B0604020202020204" pitchFamily="2" charset="0"/>
              </a:defRPr>
            </a:lvl9pPr>
          </a:lstStyle>
          <a:p>
            <a:pPr eaLnBrk="1" hangingPunct="1">
              <a:lnSpc>
                <a:spcPct val="100000"/>
              </a:lnSpc>
              <a:spcBef>
                <a:spcPct val="0"/>
              </a:spcBef>
              <a:buFontTx/>
              <a:buNone/>
            </a:pPr>
            <a:r>
              <a:rPr lang="en-GB" altLang="en-US" sz="800" b="1">
                <a:solidFill>
                  <a:schemeClr val="bg1"/>
                </a:solidFill>
                <a:latin typeface="Arial" panose="020B0604020202020204" pitchFamily="34" charset="0"/>
                <a:cs typeface="Arial" panose="020B0604020202020204" pitchFamily="34" charset="0"/>
              </a:rPr>
              <a:t>RE</a:t>
            </a:r>
            <a:r>
              <a:rPr lang="en-GB" altLang="en-US" sz="800">
                <a:solidFill>
                  <a:schemeClr val="bg1"/>
                </a:solidFill>
                <a:latin typeface="Arial" panose="020B0604020202020204" pitchFamily="34" charset="0"/>
                <a:cs typeface="Arial" panose="020B0604020202020204" pitchFamily="34" charset="0"/>
              </a:rPr>
              <a:t> | Year 1 | Places of Worship | Jewish Synagogue | Lesson 2</a:t>
            </a:r>
          </a:p>
        </p:txBody>
      </p:sp>
      <p:sp>
        <p:nvSpPr>
          <p:cNvPr id="14343" name="Text Placeholder 16"/>
          <p:cNvSpPr>
            <a:spLocks noGrp="1" noChangeArrowheads="1"/>
          </p:cNvSpPr>
          <p:nvPr>
            <p:ph type="body" sz="quarter" idx="10"/>
          </p:nvPr>
        </p:nvSpPr>
        <p:spPr>
          <a:xfrm>
            <a:off x="1655763" y="3200400"/>
            <a:ext cx="5832475" cy="542925"/>
          </a:xfrm>
        </p:spPr>
        <p:txBody>
          <a:bodyPr/>
          <a:lstStyle/>
          <a:p>
            <a:pPr eaLnBrk="1" hangingPunct="1"/>
            <a:r>
              <a:rPr lang="en-GB" altLang="en-US" smtClean="0">
                <a:latin typeface="Arial" panose="020B0604020202020204" pitchFamily="34" charset="0"/>
                <a:cs typeface="Arial" panose="020B0604020202020204" pitchFamily="34" charset="0"/>
              </a:rPr>
              <a:t>Which place of worship is sacred for Jewish? </a:t>
            </a:r>
          </a:p>
        </p:txBody>
      </p:sp>
      <p:sp>
        <p:nvSpPr>
          <p:cNvPr id="14344" name="Title 17"/>
          <p:cNvSpPr>
            <a:spLocks noGrp="1" noChangeArrowheads="1"/>
          </p:cNvSpPr>
          <p:nvPr>
            <p:ph type="title"/>
          </p:nvPr>
        </p:nvSpPr>
        <p:spPr>
          <a:xfrm>
            <a:off x="539750" y="2359025"/>
            <a:ext cx="8064500" cy="655638"/>
          </a:xfrm>
        </p:spPr>
        <p:txBody>
          <a:bodyPr/>
          <a:lstStyle/>
          <a:p>
            <a:pPr eaLnBrk="1" hangingPunct="1"/>
            <a:r>
              <a:rPr lang="en-GB" altLang="en-US" smtClean="0">
                <a:latin typeface="Arial" panose="020B0604020202020204" pitchFamily="34" charset="0"/>
                <a:cs typeface="Arial" panose="020B0604020202020204" pitchFamily="34" charset="0"/>
              </a:rPr>
              <a:t>RE Lesson 3 </a:t>
            </a: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ounded Rectangle 24">
            <a:extLst>
              <a:ext uri="{FF2B5EF4-FFF2-40B4-BE49-F238E27FC236}">
                <a16:creationId xmlns:a16="http://schemas.microsoft.com/office/drawing/2014/main" id="{4D6E81D0-B91C-4624-B8FB-3CBDBBD026D2}"/>
              </a:ext>
            </a:extLst>
          </p:cNvPr>
          <p:cNvSpPr/>
          <p:nvPr/>
        </p:nvSpPr>
        <p:spPr bwMode="auto">
          <a:xfrm>
            <a:off x="503238" y="2930525"/>
            <a:ext cx="8137525" cy="3414713"/>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24" name="Rounded Rectangle 23">
            <a:extLst>
              <a:ext uri="{FF2B5EF4-FFF2-40B4-BE49-F238E27FC236}">
                <a16:creationId xmlns:a16="http://schemas.microsoft.com/office/drawing/2014/main" id="{41C7EBE4-2123-4515-A00C-1759E05EE93E}"/>
              </a:ext>
            </a:extLst>
          </p:cNvPr>
          <p:cNvSpPr/>
          <p:nvPr/>
        </p:nvSpPr>
        <p:spPr bwMode="auto">
          <a:xfrm>
            <a:off x="503238" y="512763"/>
            <a:ext cx="8137525" cy="2192337"/>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15364" name="Title 1"/>
          <p:cNvSpPr txBox="1">
            <a:spLocks noChangeArrowheads="1"/>
          </p:cNvSpPr>
          <p:nvPr/>
        </p:nvSpPr>
        <p:spPr bwMode="auto">
          <a:xfrm>
            <a:off x="628650" y="3071813"/>
            <a:ext cx="7886700" cy="539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nchorCtr="1"/>
          <a:lstStyle>
            <a:lvl1pPr>
              <a:lnSpc>
                <a:spcPct val="90000"/>
              </a:lnSpc>
              <a:spcBef>
                <a:spcPts val="1000"/>
              </a:spcBef>
              <a:buFont typeface="Arial" panose="020B0604020202020204" pitchFamily="34" charset="0"/>
              <a:buChar char="•"/>
              <a:defRPr>
                <a:solidFill>
                  <a:srgbClr val="1C1C1C"/>
                </a:solidFill>
                <a:latin typeface="Twinkl" panose="020B0604020202020204" pitchFamily="2" charset="0"/>
                <a:cs typeface="Twinkl" panose="020B0604020202020204"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anose="020B0604020202020204" pitchFamily="2" charset="0"/>
                <a:cs typeface="Twinkl" panose="020B0604020202020204"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anose="020B0604020202020204" pitchFamily="2" charset="0"/>
                <a:cs typeface="Twinkl" panose="020B0604020202020204"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anose="020B0604020202020204" pitchFamily="2" charset="0"/>
                <a:cs typeface="Twinkl" panose="020B0604020202020204"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anose="020B0604020202020204" pitchFamily="2" charset="0"/>
                <a:cs typeface="Twinkl" panose="020B0604020202020204"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cs typeface="Twinkl" panose="020B0604020202020204"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cs typeface="Twinkl" panose="020B0604020202020204"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cs typeface="Twinkl" panose="020B0604020202020204"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cs typeface="Twinkl" panose="020B0604020202020204" pitchFamily="2" charset="0"/>
              </a:defRPr>
            </a:lvl9pPr>
          </a:lstStyle>
          <a:p>
            <a:pPr eaLnBrk="1" hangingPunct="1">
              <a:spcBef>
                <a:spcPct val="0"/>
              </a:spcBef>
              <a:buFontTx/>
              <a:buNone/>
            </a:pPr>
            <a:r>
              <a:rPr lang="en-US" altLang="en-US" sz="3600">
                <a:solidFill>
                  <a:schemeClr val="tx1"/>
                </a:solidFill>
                <a:latin typeface="Twinkl SemiBold" pitchFamily="2" charset="0"/>
              </a:rPr>
              <a:t>Success Criteria</a:t>
            </a:r>
          </a:p>
        </p:txBody>
      </p:sp>
      <p:sp>
        <p:nvSpPr>
          <p:cNvPr id="15365" name="Title 1"/>
          <p:cNvSpPr txBox="1">
            <a:spLocks noChangeArrowheads="1"/>
          </p:cNvSpPr>
          <p:nvPr/>
        </p:nvSpPr>
        <p:spPr bwMode="auto">
          <a:xfrm>
            <a:off x="628650" y="735013"/>
            <a:ext cx="7886700" cy="539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nchorCtr="1"/>
          <a:lstStyle>
            <a:lvl1pPr>
              <a:lnSpc>
                <a:spcPct val="90000"/>
              </a:lnSpc>
              <a:spcBef>
                <a:spcPts val="1000"/>
              </a:spcBef>
              <a:buFont typeface="Arial" panose="020B0604020202020204" pitchFamily="34" charset="0"/>
              <a:buChar char="•"/>
              <a:defRPr>
                <a:solidFill>
                  <a:srgbClr val="1C1C1C"/>
                </a:solidFill>
                <a:latin typeface="Twinkl" panose="020B0604020202020204" pitchFamily="2" charset="0"/>
                <a:cs typeface="Twinkl" panose="020B0604020202020204"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anose="020B0604020202020204" pitchFamily="2" charset="0"/>
                <a:cs typeface="Twinkl" panose="020B0604020202020204"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anose="020B0604020202020204" pitchFamily="2" charset="0"/>
                <a:cs typeface="Twinkl" panose="020B0604020202020204"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anose="020B0604020202020204" pitchFamily="2" charset="0"/>
                <a:cs typeface="Twinkl" panose="020B0604020202020204"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anose="020B0604020202020204" pitchFamily="2" charset="0"/>
                <a:cs typeface="Twinkl" panose="020B0604020202020204"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cs typeface="Twinkl" panose="020B0604020202020204"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cs typeface="Twinkl" panose="020B0604020202020204"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cs typeface="Twinkl" panose="020B0604020202020204"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cs typeface="Twinkl" panose="020B0604020202020204" pitchFamily="2" charset="0"/>
              </a:defRPr>
            </a:lvl9pPr>
          </a:lstStyle>
          <a:p>
            <a:pPr eaLnBrk="1" hangingPunct="1">
              <a:spcBef>
                <a:spcPct val="0"/>
              </a:spcBef>
              <a:buFontTx/>
              <a:buNone/>
            </a:pPr>
            <a:r>
              <a:rPr lang="en-US" altLang="en-US" sz="3600">
                <a:solidFill>
                  <a:schemeClr val="tx1"/>
                </a:solidFill>
                <a:latin typeface="Twinkl SemiBold" pitchFamily="2" charset="0"/>
              </a:rPr>
              <a:t>Aim</a:t>
            </a:r>
          </a:p>
        </p:txBody>
      </p:sp>
      <p:sp>
        <p:nvSpPr>
          <p:cNvPr id="15366" name="Content Placeholder 15"/>
          <p:cNvSpPr>
            <a:spLocks noGrp="1" noChangeArrowheads="1"/>
          </p:cNvSpPr>
          <p:nvPr>
            <p:ph idx="4294967295"/>
          </p:nvPr>
        </p:nvSpPr>
        <p:spPr>
          <a:xfrm>
            <a:off x="628650" y="1127125"/>
            <a:ext cx="7886700" cy="1409700"/>
          </a:xfrm>
        </p:spPr>
        <p:txBody>
          <a:bodyPr/>
          <a:lstStyle/>
          <a:p>
            <a:pPr eaLnBrk="1" hangingPunct="1"/>
            <a:r>
              <a:rPr lang="en-GB" altLang="en-US" smtClean="0"/>
              <a:t>To discuss key parts of a Jewish synagogue.</a:t>
            </a:r>
          </a:p>
        </p:txBody>
      </p:sp>
      <p:sp>
        <p:nvSpPr>
          <p:cNvPr id="15367" name="Content Placeholder 15"/>
          <p:cNvSpPr txBox="1">
            <a:spLocks noChangeArrowheads="1"/>
          </p:cNvSpPr>
          <p:nvPr/>
        </p:nvSpPr>
        <p:spPr bwMode="auto">
          <a:xfrm>
            <a:off x="628650" y="3467100"/>
            <a:ext cx="7886700" cy="2655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miter lim="800000"/>
                <a:headEnd/>
                <a:tailEnd/>
              </a14:hiddenLine>
            </a:ext>
          </a:extLst>
        </p:spPr>
        <p:txBody>
          <a:bodyPr lIns="180000" tIns="252000" rIns="252000" bIns="180000"/>
          <a:lstStyle>
            <a:lvl1pPr marL="228600" indent="-228600">
              <a:lnSpc>
                <a:spcPct val="90000"/>
              </a:lnSpc>
              <a:spcBef>
                <a:spcPts val="1000"/>
              </a:spcBef>
              <a:buFont typeface="Arial" panose="020B0604020202020204" pitchFamily="34" charset="0"/>
              <a:buChar char="•"/>
              <a:defRPr>
                <a:solidFill>
                  <a:srgbClr val="1C1C1C"/>
                </a:solidFill>
                <a:latin typeface="Twinkl" panose="020B0604020202020204" pitchFamily="2" charset="0"/>
                <a:cs typeface="Twinkl" panose="020B0604020202020204" pitchFamily="2" charset="0"/>
              </a:defRPr>
            </a:lvl1pPr>
            <a:lvl2pPr marL="685800" indent="-228600">
              <a:lnSpc>
                <a:spcPct val="90000"/>
              </a:lnSpc>
              <a:spcBef>
                <a:spcPts val="500"/>
              </a:spcBef>
              <a:buFont typeface="Arial" panose="020B0604020202020204" pitchFamily="34" charset="0"/>
              <a:buChar char="•"/>
              <a:defRPr sz="1600">
                <a:solidFill>
                  <a:srgbClr val="1C1C1C"/>
                </a:solidFill>
                <a:latin typeface="Twinkl" panose="020B0604020202020204" pitchFamily="2" charset="0"/>
                <a:cs typeface="Twinkl" panose="020B0604020202020204"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anose="020B0604020202020204" pitchFamily="2" charset="0"/>
                <a:cs typeface="Twinkl" panose="020B0604020202020204"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anose="020B0604020202020204" pitchFamily="2" charset="0"/>
                <a:cs typeface="Twinkl" panose="020B0604020202020204"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anose="020B0604020202020204" pitchFamily="2" charset="0"/>
                <a:cs typeface="Twinkl" panose="020B0604020202020204"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cs typeface="Twinkl" panose="020B0604020202020204"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cs typeface="Twinkl" panose="020B0604020202020204"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cs typeface="Twinkl" panose="020B0604020202020204"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cs typeface="Twinkl" panose="020B0604020202020204" pitchFamily="2" charset="0"/>
              </a:defRPr>
            </a:lvl9pPr>
          </a:lstStyle>
          <a:p>
            <a:pPr eaLnBrk="1" hangingPunct="1"/>
            <a:r>
              <a:rPr lang="en-GB" altLang="en-US"/>
              <a:t>I can explain what a place of worship is.</a:t>
            </a:r>
          </a:p>
          <a:p>
            <a:pPr eaLnBrk="1" hangingPunct="1"/>
            <a:r>
              <a:rPr lang="en-GB" altLang="en-US"/>
              <a:t>I can name and talk about some important parts of a Jewish synagogue.</a:t>
            </a:r>
          </a:p>
          <a:p>
            <a:pPr eaLnBrk="1" hangingPunct="1"/>
            <a:r>
              <a:rPr lang="en-GB" altLang="en-US"/>
              <a:t>I can talk about some important things that Jewish people believe.</a:t>
            </a:r>
          </a:p>
          <a:p>
            <a:pPr eaLnBrk="1" hangingPunct="1"/>
            <a:r>
              <a:rPr lang="en-GB" altLang="en-US"/>
              <a:t>I can identify and name important parts and objects from a synagogue.</a:t>
            </a:r>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FD6F1AE4-3B36-4FFF-8FBA-3B90FFEC380B}"/>
              </a:ext>
            </a:extLst>
          </p:cNvPr>
          <p:cNvSpPr txBox="1"/>
          <p:nvPr/>
        </p:nvSpPr>
        <p:spPr>
          <a:xfrm>
            <a:off x="755650" y="728663"/>
            <a:ext cx="7632700" cy="584200"/>
          </a:xfrm>
          <a:prstGeom prst="rect">
            <a:avLst/>
          </a:prstGeom>
          <a:noFill/>
        </p:spPr>
        <p:txBody>
          <a:bodyPr>
            <a:spAutoFit/>
          </a:bodyPr>
          <a:lstStyle/>
          <a:p>
            <a:pPr algn="ctr" eaLnBrk="1" fontAlgn="auto" hangingPunct="1">
              <a:spcBef>
                <a:spcPts val="0"/>
              </a:spcBef>
              <a:spcAft>
                <a:spcPts val="0"/>
              </a:spcAft>
              <a:defRPr/>
            </a:pPr>
            <a:r>
              <a:rPr lang="en-GB" sz="3200" dirty="0">
                <a:latin typeface="+mj-lt"/>
              </a:rPr>
              <a:t>What Is a Place of Worship?</a:t>
            </a:r>
          </a:p>
        </p:txBody>
      </p:sp>
      <p:grpSp>
        <p:nvGrpSpPr>
          <p:cNvPr id="16387" name="Group 2"/>
          <p:cNvGrpSpPr>
            <a:grpSpLocks/>
          </p:cNvGrpSpPr>
          <p:nvPr/>
        </p:nvGrpSpPr>
        <p:grpSpPr bwMode="auto">
          <a:xfrm>
            <a:off x="674688" y="1644650"/>
            <a:ext cx="6002337" cy="809625"/>
            <a:chOff x="674688" y="5370650"/>
            <a:chExt cx="6002337" cy="809624"/>
          </a:xfrm>
        </p:grpSpPr>
        <p:grpSp>
          <p:nvGrpSpPr>
            <p:cNvPr id="16401" name="Group 2"/>
            <p:cNvGrpSpPr>
              <a:grpSpLocks/>
            </p:cNvGrpSpPr>
            <p:nvPr/>
          </p:nvGrpSpPr>
          <p:grpSpPr bwMode="auto">
            <a:xfrm>
              <a:off x="674688" y="5370650"/>
              <a:ext cx="6002337" cy="809624"/>
              <a:chOff x="674338" y="2711357"/>
              <a:chExt cx="6002609" cy="809718"/>
            </a:xfrm>
          </p:grpSpPr>
          <p:grpSp>
            <p:nvGrpSpPr>
              <p:cNvPr id="16403" name="Group 3"/>
              <p:cNvGrpSpPr>
                <a:grpSpLocks/>
              </p:cNvGrpSpPr>
              <p:nvPr/>
            </p:nvGrpSpPr>
            <p:grpSpPr bwMode="auto">
              <a:xfrm>
                <a:off x="674338" y="2711357"/>
                <a:ext cx="6002609" cy="809718"/>
                <a:chOff x="674339" y="2422262"/>
                <a:chExt cx="6002608" cy="809718"/>
              </a:xfrm>
            </p:grpSpPr>
            <p:sp>
              <p:nvSpPr>
                <p:cNvPr id="8" name="Rectangle: Rounded Corners 7">
                  <a:extLst>
                    <a:ext uri="{FF2B5EF4-FFF2-40B4-BE49-F238E27FC236}">
                      <a16:creationId xmlns:a16="http://schemas.microsoft.com/office/drawing/2014/main" id="{D80EAFCE-CD3D-4491-AFBB-54D13DD62155}"/>
                    </a:ext>
                  </a:extLst>
                </p:cNvPr>
                <p:cNvSpPr/>
                <p:nvPr/>
              </p:nvSpPr>
              <p:spPr>
                <a:xfrm>
                  <a:off x="755305" y="2422262"/>
                  <a:ext cx="5921642" cy="809718"/>
                </a:xfrm>
                <a:prstGeom prst="roundRect">
                  <a:avLst>
                    <a:gd name="adj" fmla="val 10953"/>
                  </a:avLst>
                </a:prstGeom>
                <a:solidFill>
                  <a:schemeClr val="bg1"/>
                </a:solidFill>
                <a:ln w="28575">
                  <a:solidFill>
                    <a:srgbClr val="7768AD"/>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dirty="0"/>
                </a:p>
              </p:txBody>
            </p:sp>
            <p:sp>
              <p:nvSpPr>
                <p:cNvPr id="9" name="Isosceles Triangle 8">
                  <a:extLst>
                    <a:ext uri="{FF2B5EF4-FFF2-40B4-BE49-F238E27FC236}">
                      <a16:creationId xmlns:a16="http://schemas.microsoft.com/office/drawing/2014/main" id="{C3D8494F-9DC0-4BB4-8565-0615B87D592F}"/>
                    </a:ext>
                  </a:extLst>
                </p:cNvPr>
                <p:cNvSpPr/>
                <p:nvPr/>
              </p:nvSpPr>
              <p:spPr>
                <a:xfrm rot="19089003">
                  <a:off x="674339" y="2423850"/>
                  <a:ext cx="309576" cy="117488"/>
                </a:xfrm>
                <a:custGeom>
                  <a:avLst/>
                  <a:gdLst>
                    <a:gd name="connsiteX0" fmla="*/ 0 w 307975"/>
                    <a:gd name="connsiteY0" fmla="*/ 174625 h 174625"/>
                    <a:gd name="connsiteX1" fmla="*/ 153988 w 307975"/>
                    <a:gd name="connsiteY1" fmla="*/ 0 h 174625"/>
                    <a:gd name="connsiteX2" fmla="*/ 307975 w 307975"/>
                    <a:gd name="connsiteY2" fmla="*/ 174625 h 174625"/>
                    <a:gd name="connsiteX3" fmla="*/ 0 w 307975"/>
                    <a:gd name="connsiteY3" fmla="*/ 174625 h 174625"/>
                    <a:gd name="connsiteX0" fmla="*/ 0 w 369240"/>
                    <a:gd name="connsiteY0" fmla="*/ 174625 h 184744"/>
                    <a:gd name="connsiteX1" fmla="*/ 153988 w 369240"/>
                    <a:gd name="connsiteY1" fmla="*/ 0 h 184744"/>
                    <a:gd name="connsiteX2" fmla="*/ 369240 w 369240"/>
                    <a:gd name="connsiteY2" fmla="*/ 184744 h 184744"/>
                    <a:gd name="connsiteX3" fmla="*/ 0 w 369240"/>
                    <a:gd name="connsiteY3" fmla="*/ 174625 h 184744"/>
                    <a:gd name="connsiteX0" fmla="*/ 0 w 377369"/>
                    <a:gd name="connsiteY0" fmla="*/ 180132 h 184744"/>
                    <a:gd name="connsiteX1" fmla="*/ 162117 w 377369"/>
                    <a:gd name="connsiteY1" fmla="*/ 0 h 184744"/>
                    <a:gd name="connsiteX2" fmla="*/ 377369 w 377369"/>
                    <a:gd name="connsiteY2" fmla="*/ 184744 h 184744"/>
                    <a:gd name="connsiteX3" fmla="*/ 0 w 377369"/>
                    <a:gd name="connsiteY3" fmla="*/ 180132 h 184744"/>
                    <a:gd name="connsiteX0" fmla="*/ 0 w 331743"/>
                    <a:gd name="connsiteY0" fmla="*/ 89931 h 184744"/>
                    <a:gd name="connsiteX1" fmla="*/ 116491 w 331743"/>
                    <a:gd name="connsiteY1" fmla="*/ 0 h 184744"/>
                    <a:gd name="connsiteX2" fmla="*/ 331743 w 331743"/>
                    <a:gd name="connsiteY2" fmla="*/ 184744 h 184744"/>
                    <a:gd name="connsiteX3" fmla="*/ 0 w 331743"/>
                    <a:gd name="connsiteY3" fmla="*/ 89931 h 184744"/>
                    <a:gd name="connsiteX0" fmla="*/ 0 w 250149"/>
                    <a:gd name="connsiteY0" fmla="*/ 89931 h 111663"/>
                    <a:gd name="connsiteX1" fmla="*/ 116491 w 250149"/>
                    <a:gd name="connsiteY1" fmla="*/ 0 h 111663"/>
                    <a:gd name="connsiteX2" fmla="*/ 250149 w 250149"/>
                    <a:gd name="connsiteY2" fmla="*/ 111663 h 111663"/>
                    <a:gd name="connsiteX3" fmla="*/ 0 w 250149"/>
                    <a:gd name="connsiteY3" fmla="*/ 89931 h 111663"/>
                    <a:gd name="connsiteX0" fmla="*/ 0 w 250149"/>
                    <a:gd name="connsiteY0" fmla="*/ 95915 h 117647"/>
                    <a:gd name="connsiteX1" fmla="*/ 102670 w 250149"/>
                    <a:gd name="connsiteY1" fmla="*/ 0 h 117647"/>
                    <a:gd name="connsiteX2" fmla="*/ 250149 w 250149"/>
                    <a:gd name="connsiteY2" fmla="*/ 117647 h 117647"/>
                    <a:gd name="connsiteX3" fmla="*/ 0 w 250149"/>
                    <a:gd name="connsiteY3" fmla="*/ 95915 h 117647"/>
                    <a:gd name="connsiteX0" fmla="*/ 0 w 215044"/>
                    <a:gd name="connsiteY0" fmla="*/ 95915 h 95915"/>
                    <a:gd name="connsiteX1" fmla="*/ 102670 w 215044"/>
                    <a:gd name="connsiteY1" fmla="*/ 0 h 95915"/>
                    <a:gd name="connsiteX2" fmla="*/ 215044 w 215044"/>
                    <a:gd name="connsiteY2" fmla="*/ 92598 h 95915"/>
                    <a:gd name="connsiteX3" fmla="*/ 0 w 215044"/>
                    <a:gd name="connsiteY3" fmla="*/ 95915 h 95915"/>
                    <a:gd name="connsiteX0" fmla="*/ 0 w 271065"/>
                    <a:gd name="connsiteY0" fmla="*/ 95915 h 129987"/>
                    <a:gd name="connsiteX1" fmla="*/ 102670 w 271065"/>
                    <a:gd name="connsiteY1" fmla="*/ 0 h 129987"/>
                    <a:gd name="connsiteX2" fmla="*/ 271065 w 271065"/>
                    <a:gd name="connsiteY2" fmla="*/ 129987 h 129987"/>
                    <a:gd name="connsiteX3" fmla="*/ 0 w 271065"/>
                    <a:gd name="connsiteY3" fmla="*/ 95915 h 129987"/>
                    <a:gd name="connsiteX0" fmla="*/ 0 w 309565"/>
                    <a:gd name="connsiteY0" fmla="*/ 131760 h 131760"/>
                    <a:gd name="connsiteX1" fmla="*/ 141170 w 309565"/>
                    <a:gd name="connsiteY1" fmla="*/ 0 h 131760"/>
                    <a:gd name="connsiteX2" fmla="*/ 309565 w 309565"/>
                    <a:gd name="connsiteY2" fmla="*/ 129987 h 131760"/>
                    <a:gd name="connsiteX3" fmla="*/ 0 w 309565"/>
                    <a:gd name="connsiteY3" fmla="*/ 131760 h 131760"/>
                  </a:gdLst>
                  <a:ahLst/>
                  <a:cxnLst>
                    <a:cxn ang="0">
                      <a:pos x="connsiteX0" y="connsiteY0"/>
                    </a:cxn>
                    <a:cxn ang="0">
                      <a:pos x="connsiteX1" y="connsiteY1"/>
                    </a:cxn>
                    <a:cxn ang="0">
                      <a:pos x="connsiteX2" y="connsiteY2"/>
                    </a:cxn>
                    <a:cxn ang="0">
                      <a:pos x="connsiteX3" y="connsiteY3"/>
                    </a:cxn>
                  </a:cxnLst>
                  <a:rect l="l" t="t" r="r" b="b"/>
                  <a:pathLst>
                    <a:path w="309565" h="131760">
                      <a:moveTo>
                        <a:pt x="0" y="131760"/>
                      </a:moveTo>
                      <a:lnTo>
                        <a:pt x="141170" y="0"/>
                      </a:lnTo>
                      <a:lnTo>
                        <a:pt x="309565" y="129987"/>
                      </a:lnTo>
                      <a:lnTo>
                        <a:pt x="0" y="131760"/>
                      </a:lnTo>
                      <a:close/>
                    </a:path>
                  </a:pathLst>
                </a:custGeom>
                <a:solidFill>
                  <a:srgbClr val="7768AD"/>
                </a:solidFill>
                <a:ln>
                  <a:solidFill>
                    <a:srgbClr val="7768AD"/>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grpSp>
          <p:sp>
            <p:nvSpPr>
              <p:cNvPr id="7" name="TXT1">
                <a:extLst>
                  <a:ext uri="{FF2B5EF4-FFF2-40B4-BE49-F238E27FC236}">
                    <a16:creationId xmlns:a16="http://schemas.microsoft.com/office/drawing/2014/main" id="{FE12470B-5468-4F6E-A5AE-14DE882DF725}"/>
                  </a:ext>
                </a:extLst>
              </p:cNvPr>
              <p:cNvSpPr>
                <a:spLocks noChangeArrowheads="1"/>
              </p:cNvSpPr>
              <p:nvPr/>
            </p:nvSpPr>
            <p:spPr bwMode="auto">
              <a:xfrm>
                <a:off x="834682" y="2778040"/>
                <a:ext cx="4051484" cy="3699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fontAlgn="base">
                  <a:spcBef>
                    <a:spcPct val="0"/>
                  </a:spcBef>
                  <a:spcAft>
                    <a:spcPct val="0"/>
                  </a:spcAft>
                  <a:defRPr>
                    <a:solidFill>
                      <a:schemeClr val="tx1"/>
                    </a:solidFill>
                    <a:latin typeface="Twinkl" pitchFamily="2" charset="0"/>
                  </a:defRPr>
                </a:lvl6pPr>
                <a:lvl7pPr marL="2971800" indent="-228600" fontAlgn="base">
                  <a:spcBef>
                    <a:spcPct val="0"/>
                  </a:spcBef>
                  <a:spcAft>
                    <a:spcPct val="0"/>
                  </a:spcAft>
                  <a:defRPr>
                    <a:solidFill>
                      <a:schemeClr val="tx1"/>
                    </a:solidFill>
                    <a:latin typeface="Twinkl" pitchFamily="2" charset="0"/>
                  </a:defRPr>
                </a:lvl7pPr>
                <a:lvl8pPr marL="3429000" indent="-228600" fontAlgn="base">
                  <a:spcBef>
                    <a:spcPct val="0"/>
                  </a:spcBef>
                  <a:spcAft>
                    <a:spcPct val="0"/>
                  </a:spcAft>
                  <a:defRPr>
                    <a:solidFill>
                      <a:schemeClr val="tx1"/>
                    </a:solidFill>
                    <a:latin typeface="Twinkl" pitchFamily="2" charset="0"/>
                  </a:defRPr>
                </a:lvl8pPr>
                <a:lvl9pPr marL="3886200" indent="-228600" fontAlgn="base">
                  <a:spcBef>
                    <a:spcPct val="0"/>
                  </a:spcBef>
                  <a:spcAft>
                    <a:spcPct val="0"/>
                  </a:spcAft>
                  <a:defRPr>
                    <a:solidFill>
                      <a:schemeClr val="tx1"/>
                    </a:solidFill>
                    <a:latin typeface="Twinkl" pitchFamily="2" charset="0"/>
                  </a:defRPr>
                </a:lvl9pPr>
              </a:lstStyle>
              <a:p>
                <a:pPr eaLnBrk="1" hangingPunct="1">
                  <a:defRPr/>
                </a:pPr>
                <a:r>
                  <a:rPr lang="en-GB" altLang="en-US" spc="-30" dirty="0"/>
                  <a:t>A place of worship is</a:t>
                </a:r>
                <a:endParaRPr lang="en-GB" altLang="en-US" spc="-30" dirty="0">
                  <a:solidFill>
                    <a:schemeClr val="bg1"/>
                  </a:solidFill>
                </a:endParaRPr>
              </a:p>
            </p:txBody>
          </p:sp>
        </p:grpSp>
        <p:sp>
          <p:nvSpPr>
            <p:cNvPr id="5" name="Rectangle: Rounded Corners 29">
              <a:extLst>
                <a:ext uri="{FF2B5EF4-FFF2-40B4-BE49-F238E27FC236}">
                  <a16:creationId xmlns:a16="http://schemas.microsoft.com/office/drawing/2014/main" id="{A89151E3-729C-4DFE-B4DC-0AC17EB17A17}"/>
                </a:ext>
              </a:extLst>
            </p:cNvPr>
            <p:cNvSpPr/>
            <p:nvPr/>
          </p:nvSpPr>
          <p:spPr>
            <a:xfrm>
              <a:off x="755650" y="5375413"/>
              <a:ext cx="222250" cy="200025"/>
            </a:xfrm>
            <a:custGeom>
              <a:avLst/>
              <a:gdLst>
                <a:gd name="connsiteX0" fmla="*/ 0 w 3816350"/>
                <a:gd name="connsiteY0" fmla="*/ 54229 h 495109"/>
                <a:gd name="connsiteX1" fmla="*/ 54229 w 3816350"/>
                <a:gd name="connsiteY1" fmla="*/ 0 h 495109"/>
                <a:gd name="connsiteX2" fmla="*/ 3762121 w 3816350"/>
                <a:gd name="connsiteY2" fmla="*/ 0 h 495109"/>
                <a:gd name="connsiteX3" fmla="*/ 3816350 w 3816350"/>
                <a:gd name="connsiteY3" fmla="*/ 54229 h 495109"/>
                <a:gd name="connsiteX4" fmla="*/ 3816350 w 3816350"/>
                <a:gd name="connsiteY4" fmla="*/ 440880 h 495109"/>
                <a:gd name="connsiteX5" fmla="*/ 3762121 w 3816350"/>
                <a:gd name="connsiteY5" fmla="*/ 495109 h 495109"/>
                <a:gd name="connsiteX6" fmla="*/ 54229 w 3816350"/>
                <a:gd name="connsiteY6" fmla="*/ 495109 h 495109"/>
                <a:gd name="connsiteX7" fmla="*/ 0 w 3816350"/>
                <a:gd name="connsiteY7" fmla="*/ 440880 h 495109"/>
                <a:gd name="connsiteX8" fmla="*/ 0 w 3816350"/>
                <a:gd name="connsiteY8" fmla="*/ 54229 h 495109"/>
                <a:gd name="connsiteX0" fmla="*/ 3175 w 3819525"/>
                <a:gd name="connsiteY0" fmla="*/ 54229 h 495109"/>
                <a:gd name="connsiteX1" fmla="*/ 57404 w 3819525"/>
                <a:gd name="connsiteY1" fmla="*/ 0 h 495109"/>
                <a:gd name="connsiteX2" fmla="*/ 3765296 w 3819525"/>
                <a:gd name="connsiteY2" fmla="*/ 0 h 495109"/>
                <a:gd name="connsiteX3" fmla="*/ 3819525 w 3819525"/>
                <a:gd name="connsiteY3" fmla="*/ 54229 h 495109"/>
                <a:gd name="connsiteX4" fmla="*/ 3819525 w 3819525"/>
                <a:gd name="connsiteY4" fmla="*/ 440880 h 495109"/>
                <a:gd name="connsiteX5" fmla="*/ 3765296 w 3819525"/>
                <a:gd name="connsiteY5" fmla="*/ 495109 h 495109"/>
                <a:gd name="connsiteX6" fmla="*/ 57404 w 3819525"/>
                <a:gd name="connsiteY6" fmla="*/ 495109 h 495109"/>
                <a:gd name="connsiteX7" fmla="*/ 3175 w 3819525"/>
                <a:gd name="connsiteY7" fmla="*/ 440880 h 495109"/>
                <a:gd name="connsiteX8" fmla="*/ 0 w 3819525"/>
                <a:gd name="connsiteY8" fmla="*/ 200912 h 495109"/>
                <a:gd name="connsiteX9" fmla="*/ 3175 w 3819525"/>
                <a:gd name="connsiteY9" fmla="*/ 54229 h 495109"/>
                <a:gd name="connsiteX0" fmla="*/ 3175 w 3819525"/>
                <a:gd name="connsiteY0" fmla="*/ 54229 h 495109"/>
                <a:gd name="connsiteX1" fmla="*/ 57404 w 3819525"/>
                <a:gd name="connsiteY1" fmla="*/ 0 h 495109"/>
                <a:gd name="connsiteX2" fmla="*/ 221457 w 3819525"/>
                <a:gd name="connsiteY2" fmla="*/ 887 h 495109"/>
                <a:gd name="connsiteX3" fmla="*/ 3765296 w 3819525"/>
                <a:gd name="connsiteY3" fmla="*/ 0 h 495109"/>
                <a:gd name="connsiteX4" fmla="*/ 3819525 w 3819525"/>
                <a:gd name="connsiteY4" fmla="*/ 54229 h 495109"/>
                <a:gd name="connsiteX5" fmla="*/ 3819525 w 3819525"/>
                <a:gd name="connsiteY5" fmla="*/ 440880 h 495109"/>
                <a:gd name="connsiteX6" fmla="*/ 3765296 w 3819525"/>
                <a:gd name="connsiteY6" fmla="*/ 495109 h 495109"/>
                <a:gd name="connsiteX7" fmla="*/ 57404 w 3819525"/>
                <a:gd name="connsiteY7" fmla="*/ 495109 h 495109"/>
                <a:gd name="connsiteX8" fmla="*/ 3175 w 3819525"/>
                <a:gd name="connsiteY8" fmla="*/ 440880 h 495109"/>
                <a:gd name="connsiteX9" fmla="*/ 0 w 3819525"/>
                <a:gd name="connsiteY9" fmla="*/ 200912 h 495109"/>
                <a:gd name="connsiteX10" fmla="*/ 3175 w 3819525"/>
                <a:gd name="connsiteY10" fmla="*/ 54229 h 495109"/>
                <a:gd name="connsiteX0" fmla="*/ 238191 w 4054541"/>
                <a:gd name="connsiteY0" fmla="*/ 54229 h 495109"/>
                <a:gd name="connsiteX1" fmla="*/ 292420 w 4054541"/>
                <a:gd name="connsiteY1" fmla="*/ 0 h 495109"/>
                <a:gd name="connsiteX2" fmla="*/ 456473 w 4054541"/>
                <a:gd name="connsiteY2" fmla="*/ 887 h 495109"/>
                <a:gd name="connsiteX3" fmla="*/ 4000312 w 4054541"/>
                <a:gd name="connsiteY3" fmla="*/ 0 h 495109"/>
                <a:gd name="connsiteX4" fmla="*/ 4054541 w 4054541"/>
                <a:gd name="connsiteY4" fmla="*/ 54229 h 495109"/>
                <a:gd name="connsiteX5" fmla="*/ 4054541 w 4054541"/>
                <a:gd name="connsiteY5" fmla="*/ 440880 h 495109"/>
                <a:gd name="connsiteX6" fmla="*/ 4000312 w 4054541"/>
                <a:gd name="connsiteY6" fmla="*/ 495109 h 495109"/>
                <a:gd name="connsiteX7" fmla="*/ 292420 w 4054541"/>
                <a:gd name="connsiteY7" fmla="*/ 495109 h 495109"/>
                <a:gd name="connsiteX8" fmla="*/ 235016 w 4054541"/>
                <a:gd name="connsiteY8" fmla="*/ 200912 h 495109"/>
                <a:gd name="connsiteX9" fmla="*/ 238191 w 4054541"/>
                <a:gd name="connsiteY9" fmla="*/ 54229 h 495109"/>
                <a:gd name="connsiteX0" fmla="*/ 3175 w 3819525"/>
                <a:gd name="connsiteY0" fmla="*/ 54229 h 495109"/>
                <a:gd name="connsiteX1" fmla="*/ 57404 w 3819525"/>
                <a:gd name="connsiteY1" fmla="*/ 0 h 495109"/>
                <a:gd name="connsiteX2" fmla="*/ 221457 w 3819525"/>
                <a:gd name="connsiteY2" fmla="*/ 887 h 495109"/>
                <a:gd name="connsiteX3" fmla="*/ 3765296 w 3819525"/>
                <a:gd name="connsiteY3" fmla="*/ 0 h 495109"/>
                <a:gd name="connsiteX4" fmla="*/ 3819525 w 3819525"/>
                <a:gd name="connsiteY4" fmla="*/ 54229 h 495109"/>
                <a:gd name="connsiteX5" fmla="*/ 3819525 w 3819525"/>
                <a:gd name="connsiteY5" fmla="*/ 440880 h 495109"/>
                <a:gd name="connsiteX6" fmla="*/ 3765296 w 3819525"/>
                <a:gd name="connsiteY6" fmla="*/ 495109 h 495109"/>
                <a:gd name="connsiteX7" fmla="*/ 0 w 3819525"/>
                <a:gd name="connsiteY7" fmla="*/ 200912 h 495109"/>
                <a:gd name="connsiteX8" fmla="*/ 3175 w 3819525"/>
                <a:gd name="connsiteY8" fmla="*/ 54229 h 495109"/>
                <a:gd name="connsiteX0" fmla="*/ 3175 w 3819525"/>
                <a:gd name="connsiteY0" fmla="*/ 54229 h 442939"/>
                <a:gd name="connsiteX1" fmla="*/ 57404 w 3819525"/>
                <a:gd name="connsiteY1" fmla="*/ 0 h 442939"/>
                <a:gd name="connsiteX2" fmla="*/ 221457 w 3819525"/>
                <a:gd name="connsiteY2" fmla="*/ 887 h 442939"/>
                <a:gd name="connsiteX3" fmla="*/ 3765296 w 3819525"/>
                <a:gd name="connsiteY3" fmla="*/ 0 h 442939"/>
                <a:gd name="connsiteX4" fmla="*/ 3819525 w 3819525"/>
                <a:gd name="connsiteY4" fmla="*/ 54229 h 442939"/>
                <a:gd name="connsiteX5" fmla="*/ 3819525 w 3819525"/>
                <a:gd name="connsiteY5" fmla="*/ 440880 h 442939"/>
                <a:gd name="connsiteX6" fmla="*/ 0 w 3819525"/>
                <a:gd name="connsiteY6" fmla="*/ 200912 h 442939"/>
                <a:gd name="connsiteX7" fmla="*/ 3175 w 3819525"/>
                <a:gd name="connsiteY7" fmla="*/ 54229 h 442939"/>
                <a:gd name="connsiteX0" fmla="*/ 3175 w 3819525"/>
                <a:gd name="connsiteY0" fmla="*/ 54229 h 200912"/>
                <a:gd name="connsiteX1" fmla="*/ 57404 w 3819525"/>
                <a:gd name="connsiteY1" fmla="*/ 0 h 200912"/>
                <a:gd name="connsiteX2" fmla="*/ 221457 w 3819525"/>
                <a:gd name="connsiteY2" fmla="*/ 887 h 200912"/>
                <a:gd name="connsiteX3" fmla="*/ 3765296 w 3819525"/>
                <a:gd name="connsiteY3" fmla="*/ 0 h 200912"/>
                <a:gd name="connsiteX4" fmla="*/ 3819525 w 3819525"/>
                <a:gd name="connsiteY4" fmla="*/ 54229 h 200912"/>
                <a:gd name="connsiteX5" fmla="*/ 0 w 3819525"/>
                <a:gd name="connsiteY5" fmla="*/ 200912 h 200912"/>
                <a:gd name="connsiteX6" fmla="*/ 3175 w 3819525"/>
                <a:gd name="connsiteY6" fmla="*/ 54229 h 200912"/>
                <a:gd name="connsiteX0" fmla="*/ 3175 w 3765296"/>
                <a:gd name="connsiteY0" fmla="*/ 54229 h 200912"/>
                <a:gd name="connsiteX1" fmla="*/ 57404 w 3765296"/>
                <a:gd name="connsiteY1" fmla="*/ 0 h 200912"/>
                <a:gd name="connsiteX2" fmla="*/ 221457 w 3765296"/>
                <a:gd name="connsiteY2" fmla="*/ 887 h 200912"/>
                <a:gd name="connsiteX3" fmla="*/ 3765296 w 3765296"/>
                <a:gd name="connsiteY3" fmla="*/ 0 h 200912"/>
                <a:gd name="connsiteX4" fmla="*/ 0 w 3765296"/>
                <a:gd name="connsiteY4" fmla="*/ 200912 h 200912"/>
                <a:gd name="connsiteX5" fmla="*/ 3175 w 3765296"/>
                <a:gd name="connsiteY5" fmla="*/ 54229 h 200912"/>
                <a:gd name="connsiteX0" fmla="*/ 3175 w 221457"/>
                <a:gd name="connsiteY0" fmla="*/ 54229 h 200912"/>
                <a:gd name="connsiteX1" fmla="*/ 57404 w 221457"/>
                <a:gd name="connsiteY1" fmla="*/ 0 h 200912"/>
                <a:gd name="connsiteX2" fmla="*/ 221457 w 221457"/>
                <a:gd name="connsiteY2" fmla="*/ 887 h 200912"/>
                <a:gd name="connsiteX3" fmla="*/ 0 w 221457"/>
                <a:gd name="connsiteY3" fmla="*/ 200912 h 200912"/>
                <a:gd name="connsiteX4" fmla="*/ 3175 w 221457"/>
                <a:gd name="connsiteY4" fmla="*/ 54229 h 20091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1457" h="200912">
                  <a:moveTo>
                    <a:pt x="3175" y="54229"/>
                  </a:moveTo>
                  <a:cubicBezTo>
                    <a:pt x="3175" y="24279"/>
                    <a:pt x="27454" y="0"/>
                    <a:pt x="57404" y="0"/>
                  </a:cubicBezTo>
                  <a:lnTo>
                    <a:pt x="221457" y="887"/>
                  </a:lnTo>
                  <a:lnTo>
                    <a:pt x="0" y="200912"/>
                  </a:lnTo>
                  <a:cubicBezTo>
                    <a:pt x="1058" y="152018"/>
                    <a:pt x="2117" y="103123"/>
                    <a:pt x="3175" y="54229"/>
                  </a:cubicBezTo>
                  <a:close/>
                </a:path>
              </a:pathLst>
            </a:custGeom>
            <a:solidFill>
              <a:srgbClr val="7768AD"/>
            </a:solidFill>
            <a:ln w="28575">
              <a:solidFill>
                <a:srgbClr val="7768AD"/>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dirty="0"/>
            </a:p>
          </p:txBody>
        </p:sp>
      </p:grpSp>
      <p:sp>
        <p:nvSpPr>
          <p:cNvPr id="10" name="Rectangle 9"/>
          <p:cNvSpPr>
            <a:spLocks noChangeArrowheads="1"/>
          </p:cNvSpPr>
          <p:nvPr/>
        </p:nvSpPr>
        <p:spPr bwMode="auto">
          <a:xfrm>
            <a:off x="682625" y="2601913"/>
            <a:ext cx="1008063"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marL="285750" indent="-285750">
              <a:lnSpc>
                <a:spcPct val="90000"/>
              </a:lnSpc>
              <a:spcBef>
                <a:spcPts val="1000"/>
              </a:spcBef>
              <a:buFont typeface="Arial" panose="020B0604020202020204" pitchFamily="34" charset="0"/>
              <a:buChar char="•"/>
              <a:defRPr>
                <a:solidFill>
                  <a:srgbClr val="1C1C1C"/>
                </a:solidFill>
                <a:latin typeface="Twinkl" panose="020B0604020202020204" pitchFamily="2" charset="0"/>
                <a:cs typeface="Twinkl" panose="020B0604020202020204"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anose="020B0604020202020204" pitchFamily="2" charset="0"/>
                <a:cs typeface="Twinkl" panose="020B0604020202020204"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anose="020B0604020202020204" pitchFamily="2" charset="0"/>
                <a:cs typeface="Twinkl" panose="020B0604020202020204"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anose="020B0604020202020204" pitchFamily="2" charset="0"/>
                <a:cs typeface="Twinkl" panose="020B0604020202020204"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anose="020B0604020202020204" pitchFamily="2" charset="0"/>
                <a:cs typeface="Twinkl" panose="020B0604020202020204"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cs typeface="Twinkl" panose="020B0604020202020204"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cs typeface="Twinkl" panose="020B0604020202020204"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cs typeface="Twinkl" panose="020B0604020202020204"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cs typeface="Twinkl" panose="020B0604020202020204" pitchFamily="2" charset="0"/>
              </a:defRPr>
            </a:lvl9pPr>
          </a:lstStyle>
          <a:p>
            <a:pPr>
              <a:lnSpc>
                <a:spcPct val="100000"/>
              </a:lnSpc>
              <a:spcBef>
                <a:spcPct val="0"/>
              </a:spcBef>
              <a:buFont typeface="Wingdings" panose="05000000000000000000" pitchFamily="2" charset="2"/>
              <a:buChar char="ü"/>
            </a:pPr>
            <a:r>
              <a:rPr lang="en-GB" altLang="en-US">
                <a:solidFill>
                  <a:schemeClr val="tx1"/>
                </a:solidFill>
              </a:rPr>
              <a:t>pray;</a:t>
            </a:r>
          </a:p>
        </p:txBody>
      </p:sp>
      <p:sp>
        <p:nvSpPr>
          <p:cNvPr id="11" name="Rectangle 10"/>
          <p:cNvSpPr>
            <a:spLocks noChangeArrowheads="1"/>
          </p:cNvSpPr>
          <p:nvPr/>
        </p:nvSpPr>
        <p:spPr bwMode="auto">
          <a:xfrm>
            <a:off x="682625" y="3067050"/>
            <a:ext cx="1347788"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marL="285750" indent="-285750">
              <a:lnSpc>
                <a:spcPct val="90000"/>
              </a:lnSpc>
              <a:spcBef>
                <a:spcPts val="1000"/>
              </a:spcBef>
              <a:buFont typeface="Arial" panose="020B0604020202020204" pitchFamily="34" charset="0"/>
              <a:buChar char="•"/>
              <a:defRPr>
                <a:solidFill>
                  <a:srgbClr val="1C1C1C"/>
                </a:solidFill>
                <a:latin typeface="Twinkl" panose="020B0604020202020204" pitchFamily="2" charset="0"/>
                <a:cs typeface="Twinkl" panose="020B0604020202020204"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anose="020B0604020202020204" pitchFamily="2" charset="0"/>
                <a:cs typeface="Twinkl" panose="020B0604020202020204"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anose="020B0604020202020204" pitchFamily="2" charset="0"/>
                <a:cs typeface="Twinkl" panose="020B0604020202020204"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anose="020B0604020202020204" pitchFamily="2" charset="0"/>
                <a:cs typeface="Twinkl" panose="020B0604020202020204"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anose="020B0604020202020204" pitchFamily="2" charset="0"/>
                <a:cs typeface="Twinkl" panose="020B0604020202020204"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cs typeface="Twinkl" panose="020B0604020202020204"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cs typeface="Twinkl" panose="020B0604020202020204"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cs typeface="Twinkl" panose="020B0604020202020204"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cs typeface="Twinkl" panose="020B0604020202020204" pitchFamily="2" charset="0"/>
              </a:defRPr>
            </a:lvl9pPr>
          </a:lstStyle>
          <a:p>
            <a:pPr>
              <a:lnSpc>
                <a:spcPct val="100000"/>
              </a:lnSpc>
              <a:spcBef>
                <a:spcPct val="0"/>
              </a:spcBef>
              <a:buFont typeface="Wingdings" panose="05000000000000000000" pitchFamily="2" charset="2"/>
              <a:buChar char="ü"/>
            </a:pPr>
            <a:r>
              <a:rPr lang="en-GB" altLang="en-US">
                <a:solidFill>
                  <a:schemeClr val="tx1"/>
                </a:solidFill>
              </a:rPr>
              <a:t>worship;</a:t>
            </a:r>
          </a:p>
        </p:txBody>
      </p:sp>
      <p:sp>
        <p:nvSpPr>
          <p:cNvPr id="12" name="Rectangle 11"/>
          <p:cNvSpPr>
            <a:spLocks noChangeArrowheads="1"/>
          </p:cNvSpPr>
          <p:nvPr/>
        </p:nvSpPr>
        <p:spPr bwMode="auto">
          <a:xfrm>
            <a:off x="682625" y="3530600"/>
            <a:ext cx="3117850"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marL="285750" indent="-285750">
              <a:lnSpc>
                <a:spcPct val="90000"/>
              </a:lnSpc>
              <a:spcBef>
                <a:spcPts val="1000"/>
              </a:spcBef>
              <a:buFont typeface="Arial" panose="020B0604020202020204" pitchFamily="34" charset="0"/>
              <a:buChar char="•"/>
              <a:defRPr>
                <a:solidFill>
                  <a:srgbClr val="1C1C1C"/>
                </a:solidFill>
                <a:latin typeface="Twinkl" panose="020B0604020202020204" pitchFamily="2" charset="0"/>
                <a:cs typeface="Twinkl" panose="020B0604020202020204"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anose="020B0604020202020204" pitchFamily="2" charset="0"/>
                <a:cs typeface="Twinkl" panose="020B0604020202020204"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anose="020B0604020202020204" pitchFamily="2" charset="0"/>
                <a:cs typeface="Twinkl" panose="020B0604020202020204"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anose="020B0604020202020204" pitchFamily="2" charset="0"/>
                <a:cs typeface="Twinkl" panose="020B0604020202020204"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anose="020B0604020202020204" pitchFamily="2" charset="0"/>
                <a:cs typeface="Twinkl" panose="020B0604020202020204"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cs typeface="Twinkl" panose="020B0604020202020204"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cs typeface="Twinkl" panose="020B0604020202020204"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cs typeface="Twinkl" panose="020B0604020202020204"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cs typeface="Twinkl" panose="020B0604020202020204" pitchFamily="2" charset="0"/>
              </a:defRPr>
            </a:lvl9pPr>
          </a:lstStyle>
          <a:p>
            <a:pPr>
              <a:lnSpc>
                <a:spcPct val="100000"/>
              </a:lnSpc>
              <a:spcBef>
                <a:spcPct val="0"/>
              </a:spcBef>
              <a:buFont typeface="Wingdings" panose="05000000000000000000" pitchFamily="2" charset="2"/>
              <a:buChar char="ü"/>
            </a:pPr>
            <a:r>
              <a:rPr lang="en-GB" altLang="en-US">
                <a:solidFill>
                  <a:schemeClr val="tx1"/>
                </a:solidFill>
              </a:rPr>
              <a:t>learn about their religion;</a:t>
            </a:r>
          </a:p>
        </p:txBody>
      </p:sp>
      <p:sp>
        <p:nvSpPr>
          <p:cNvPr id="13" name="Rectangle 12"/>
          <p:cNvSpPr>
            <a:spLocks noChangeArrowheads="1"/>
          </p:cNvSpPr>
          <p:nvPr/>
        </p:nvSpPr>
        <p:spPr bwMode="auto">
          <a:xfrm>
            <a:off x="682625" y="3994150"/>
            <a:ext cx="4276725"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marL="285750" indent="-285750">
              <a:lnSpc>
                <a:spcPct val="90000"/>
              </a:lnSpc>
              <a:spcBef>
                <a:spcPts val="1000"/>
              </a:spcBef>
              <a:buFont typeface="Arial" panose="020B0604020202020204" pitchFamily="34" charset="0"/>
              <a:buChar char="•"/>
              <a:defRPr>
                <a:solidFill>
                  <a:srgbClr val="1C1C1C"/>
                </a:solidFill>
                <a:latin typeface="Twinkl" panose="020B0604020202020204" pitchFamily="2" charset="0"/>
                <a:cs typeface="Twinkl" panose="020B0604020202020204"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anose="020B0604020202020204" pitchFamily="2" charset="0"/>
                <a:cs typeface="Twinkl" panose="020B0604020202020204"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anose="020B0604020202020204" pitchFamily="2" charset="0"/>
                <a:cs typeface="Twinkl" panose="020B0604020202020204"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anose="020B0604020202020204" pitchFamily="2" charset="0"/>
                <a:cs typeface="Twinkl" panose="020B0604020202020204"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anose="020B0604020202020204" pitchFamily="2" charset="0"/>
                <a:cs typeface="Twinkl" panose="020B0604020202020204"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cs typeface="Twinkl" panose="020B0604020202020204"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cs typeface="Twinkl" panose="020B0604020202020204"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cs typeface="Twinkl" panose="020B0604020202020204"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cs typeface="Twinkl" panose="020B0604020202020204" pitchFamily="2" charset="0"/>
              </a:defRPr>
            </a:lvl9pPr>
          </a:lstStyle>
          <a:p>
            <a:pPr>
              <a:lnSpc>
                <a:spcPct val="100000"/>
              </a:lnSpc>
              <a:spcBef>
                <a:spcPct val="0"/>
              </a:spcBef>
              <a:buFont typeface="Wingdings" panose="05000000000000000000" pitchFamily="2" charset="2"/>
              <a:buChar char="ü"/>
            </a:pPr>
            <a:r>
              <a:rPr lang="en-GB" altLang="en-US">
                <a:solidFill>
                  <a:schemeClr val="tx1"/>
                </a:solidFill>
              </a:rPr>
              <a:t>spend time together as a community.</a:t>
            </a:r>
          </a:p>
        </p:txBody>
      </p:sp>
      <p:pic>
        <p:nvPicPr>
          <p:cNvPr id="16392" name="Picture 15"/>
          <p:cNvPicPr>
            <a:picLocks noChangeAspect="1" noChangeArrowheads="1"/>
          </p:cNvPicPr>
          <p:nvPr/>
        </p:nvPicPr>
        <p:blipFill>
          <a:blip r:embed="rId2">
            <a:extLst>
              <a:ext uri="{28A0092B-C50C-407E-A947-70E740481C1C}">
                <a14:useLocalDpi xmlns:a14="http://schemas.microsoft.com/office/drawing/2010/main" val="0"/>
              </a:ext>
            </a:extLst>
          </a:blip>
          <a:srcRect b="37708"/>
          <a:stretch>
            <a:fillRect/>
          </a:stretch>
        </p:blipFill>
        <p:spPr bwMode="auto">
          <a:xfrm>
            <a:off x="4768850" y="1382713"/>
            <a:ext cx="3575050" cy="54752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7" name="TXT 2">
            <a:extLst>
              <a:ext uri="{FF2B5EF4-FFF2-40B4-BE49-F238E27FC236}">
                <a16:creationId xmlns:a16="http://schemas.microsoft.com/office/drawing/2014/main" id="{A6C552DF-5E0B-46A7-AB78-A23749DABA2D}"/>
              </a:ext>
            </a:extLst>
          </p:cNvPr>
          <p:cNvSpPr>
            <a:spLocks noChangeArrowheads="1"/>
          </p:cNvSpPr>
          <p:nvPr/>
        </p:nvSpPr>
        <p:spPr bwMode="auto">
          <a:xfrm>
            <a:off x="839788" y="1716088"/>
            <a:ext cx="4051300" cy="647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fontAlgn="base">
              <a:spcBef>
                <a:spcPct val="0"/>
              </a:spcBef>
              <a:spcAft>
                <a:spcPct val="0"/>
              </a:spcAft>
              <a:defRPr>
                <a:solidFill>
                  <a:schemeClr val="tx1"/>
                </a:solidFill>
                <a:latin typeface="Twinkl" pitchFamily="2" charset="0"/>
              </a:defRPr>
            </a:lvl6pPr>
            <a:lvl7pPr marL="2971800" indent="-228600" fontAlgn="base">
              <a:spcBef>
                <a:spcPct val="0"/>
              </a:spcBef>
              <a:spcAft>
                <a:spcPct val="0"/>
              </a:spcAft>
              <a:defRPr>
                <a:solidFill>
                  <a:schemeClr val="tx1"/>
                </a:solidFill>
                <a:latin typeface="Twinkl" pitchFamily="2" charset="0"/>
              </a:defRPr>
            </a:lvl7pPr>
            <a:lvl8pPr marL="3429000" indent="-228600" fontAlgn="base">
              <a:spcBef>
                <a:spcPct val="0"/>
              </a:spcBef>
              <a:spcAft>
                <a:spcPct val="0"/>
              </a:spcAft>
              <a:defRPr>
                <a:solidFill>
                  <a:schemeClr val="tx1"/>
                </a:solidFill>
                <a:latin typeface="Twinkl" pitchFamily="2" charset="0"/>
              </a:defRPr>
            </a:lvl8pPr>
            <a:lvl9pPr marL="3886200" indent="-228600" fontAlgn="base">
              <a:spcBef>
                <a:spcPct val="0"/>
              </a:spcBef>
              <a:spcAft>
                <a:spcPct val="0"/>
              </a:spcAft>
              <a:defRPr>
                <a:solidFill>
                  <a:schemeClr val="tx1"/>
                </a:solidFill>
                <a:latin typeface="Twinkl" pitchFamily="2" charset="0"/>
              </a:defRPr>
            </a:lvl9pPr>
          </a:lstStyle>
          <a:p>
            <a:pPr eaLnBrk="1" hangingPunct="1">
              <a:defRPr/>
            </a:pPr>
            <a:r>
              <a:rPr lang="en-GB" altLang="en-US" spc="-30" dirty="0">
                <a:solidFill>
                  <a:schemeClr val="bg1"/>
                </a:solidFill>
              </a:rPr>
              <a:t>                               </a:t>
            </a:r>
            <a:r>
              <a:rPr lang="en-GB" altLang="en-US" spc="-30" dirty="0"/>
              <a:t>a special place within a religion where believers go to:</a:t>
            </a:r>
          </a:p>
        </p:txBody>
      </p:sp>
      <p:grpSp>
        <p:nvGrpSpPr>
          <p:cNvPr id="19" name="pencil"/>
          <p:cNvGrpSpPr>
            <a:grpSpLocks/>
          </p:cNvGrpSpPr>
          <p:nvPr/>
        </p:nvGrpSpPr>
        <p:grpSpPr bwMode="auto">
          <a:xfrm>
            <a:off x="755650" y="5357813"/>
            <a:ext cx="3295650" cy="723900"/>
            <a:chOff x="755650" y="2605948"/>
            <a:chExt cx="3294857" cy="724343"/>
          </a:xfrm>
        </p:grpSpPr>
        <p:grpSp>
          <p:nvGrpSpPr>
            <p:cNvPr id="16395" name="Group 20"/>
            <p:cNvGrpSpPr>
              <a:grpSpLocks/>
            </p:cNvGrpSpPr>
            <p:nvPr/>
          </p:nvGrpSpPr>
          <p:grpSpPr bwMode="auto">
            <a:xfrm>
              <a:off x="755650" y="2835182"/>
              <a:ext cx="3294857" cy="495109"/>
              <a:chOff x="755650" y="2711357"/>
              <a:chExt cx="3294857" cy="495109"/>
            </a:xfrm>
          </p:grpSpPr>
          <p:sp>
            <p:nvSpPr>
              <p:cNvPr id="24" name="Rectangle: Rounded Corners 23">
                <a:extLst>
                  <a:ext uri="{FF2B5EF4-FFF2-40B4-BE49-F238E27FC236}">
                    <a16:creationId xmlns:a16="http://schemas.microsoft.com/office/drawing/2014/main" id="{CB7A6781-0317-4BB8-BE72-CD231E2E7EDA}"/>
                  </a:ext>
                </a:extLst>
              </p:cNvPr>
              <p:cNvSpPr/>
              <p:nvPr/>
            </p:nvSpPr>
            <p:spPr>
              <a:xfrm>
                <a:off x="755650" y="2710863"/>
                <a:ext cx="3217089" cy="495603"/>
              </a:xfrm>
              <a:prstGeom prst="roundRect">
                <a:avLst>
                  <a:gd name="adj" fmla="val 10953"/>
                </a:avLst>
              </a:prstGeom>
              <a:solidFill>
                <a:srgbClr val="7768AD"/>
              </a:solidFill>
              <a:ln w="28575">
                <a:solidFill>
                  <a:srgbClr val="7768AD"/>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dirty="0"/>
              </a:p>
            </p:txBody>
          </p:sp>
          <p:sp>
            <p:nvSpPr>
              <p:cNvPr id="25" name="Rectangle 24">
                <a:extLst>
                  <a:ext uri="{FF2B5EF4-FFF2-40B4-BE49-F238E27FC236}">
                    <a16:creationId xmlns:a16="http://schemas.microsoft.com/office/drawing/2014/main" id="{9BDC67D7-C89E-41E5-9C97-23231CA4589A}"/>
                  </a:ext>
                </a:extLst>
              </p:cNvPr>
              <p:cNvSpPr/>
              <p:nvPr/>
            </p:nvSpPr>
            <p:spPr>
              <a:xfrm>
                <a:off x="833419" y="2777579"/>
                <a:ext cx="3217088" cy="370114"/>
              </a:xfrm>
              <a:prstGeom prst="rect">
                <a:avLst/>
              </a:prstGeom>
            </p:spPr>
            <p:txBody>
              <a:bodyPr>
                <a:spAutoFit/>
              </a:bodyPr>
              <a:lstStyle/>
              <a:p>
                <a:pPr eaLnBrk="1" fontAlgn="auto" hangingPunct="1">
                  <a:spcBef>
                    <a:spcPts val="0"/>
                  </a:spcBef>
                  <a:spcAft>
                    <a:spcPts val="0"/>
                  </a:spcAft>
                  <a:defRPr/>
                </a:pPr>
                <a:r>
                  <a:rPr lang="en-GB" dirty="0">
                    <a:solidFill>
                      <a:schemeClr val="bg1"/>
                    </a:solidFill>
                    <a:latin typeface="+mj-lt"/>
                  </a:rPr>
                  <a:t>Here’s an idea…</a:t>
                </a:r>
              </a:p>
            </p:txBody>
          </p:sp>
        </p:grpSp>
        <p:sp>
          <p:nvSpPr>
            <p:cNvPr id="21" name="Rectangle: Rounded Corners 29">
              <a:extLst>
                <a:ext uri="{FF2B5EF4-FFF2-40B4-BE49-F238E27FC236}">
                  <a16:creationId xmlns:a16="http://schemas.microsoft.com/office/drawing/2014/main" id="{6A192127-0A1C-4712-87F3-6B424393111E}"/>
                </a:ext>
              </a:extLst>
            </p:cNvPr>
            <p:cNvSpPr/>
            <p:nvPr/>
          </p:nvSpPr>
          <p:spPr>
            <a:xfrm>
              <a:off x="755650" y="2844219"/>
              <a:ext cx="222197" cy="200147"/>
            </a:xfrm>
            <a:custGeom>
              <a:avLst/>
              <a:gdLst>
                <a:gd name="connsiteX0" fmla="*/ 0 w 3816350"/>
                <a:gd name="connsiteY0" fmla="*/ 54229 h 495109"/>
                <a:gd name="connsiteX1" fmla="*/ 54229 w 3816350"/>
                <a:gd name="connsiteY1" fmla="*/ 0 h 495109"/>
                <a:gd name="connsiteX2" fmla="*/ 3762121 w 3816350"/>
                <a:gd name="connsiteY2" fmla="*/ 0 h 495109"/>
                <a:gd name="connsiteX3" fmla="*/ 3816350 w 3816350"/>
                <a:gd name="connsiteY3" fmla="*/ 54229 h 495109"/>
                <a:gd name="connsiteX4" fmla="*/ 3816350 w 3816350"/>
                <a:gd name="connsiteY4" fmla="*/ 440880 h 495109"/>
                <a:gd name="connsiteX5" fmla="*/ 3762121 w 3816350"/>
                <a:gd name="connsiteY5" fmla="*/ 495109 h 495109"/>
                <a:gd name="connsiteX6" fmla="*/ 54229 w 3816350"/>
                <a:gd name="connsiteY6" fmla="*/ 495109 h 495109"/>
                <a:gd name="connsiteX7" fmla="*/ 0 w 3816350"/>
                <a:gd name="connsiteY7" fmla="*/ 440880 h 495109"/>
                <a:gd name="connsiteX8" fmla="*/ 0 w 3816350"/>
                <a:gd name="connsiteY8" fmla="*/ 54229 h 495109"/>
                <a:gd name="connsiteX0" fmla="*/ 3175 w 3819525"/>
                <a:gd name="connsiteY0" fmla="*/ 54229 h 495109"/>
                <a:gd name="connsiteX1" fmla="*/ 57404 w 3819525"/>
                <a:gd name="connsiteY1" fmla="*/ 0 h 495109"/>
                <a:gd name="connsiteX2" fmla="*/ 3765296 w 3819525"/>
                <a:gd name="connsiteY2" fmla="*/ 0 h 495109"/>
                <a:gd name="connsiteX3" fmla="*/ 3819525 w 3819525"/>
                <a:gd name="connsiteY3" fmla="*/ 54229 h 495109"/>
                <a:gd name="connsiteX4" fmla="*/ 3819525 w 3819525"/>
                <a:gd name="connsiteY4" fmla="*/ 440880 h 495109"/>
                <a:gd name="connsiteX5" fmla="*/ 3765296 w 3819525"/>
                <a:gd name="connsiteY5" fmla="*/ 495109 h 495109"/>
                <a:gd name="connsiteX6" fmla="*/ 57404 w 3819525"/>
                <a:gd name="connsiteY6" fmla="*/ 495109 h 495109"/>
                <a:gd name="connsiteX7" fmla="*/ 3175 w 3819525"/>
                <a:gd name="connsiteY7" fmla="*/ 440880 h 495109"/>
                <a:gd name="connsiteX8" fmla="*/ 0 w 3819525"/>
                <a:gd name="connsiteY8" fmla="*/ 200912 h 495109"/>
                <a:gd name="connsiteX9" fmla="*/ 3175 w 3819525"/>
                <a:gd name="connsiteY9" fmla="*/ 54229 h 495109"/>
                <a:gd name="connsiteX0" fmla="*/ 3175 w 3819525"/>
                <a:gd name="connsiteY0" fmla="*/ 54229 h 495109"/>
                <a:gd name="connsiteX1" fmla="*/ 57404 w 3819525"/>
                <a:gd name="connsiteY1" fmla="*/ 0 h 495109"/>
                <a:gd name="connsiteX2" fmla="*/ 221457 w 3819525"/>
                <a:gd name="connsiteY2" fmla="*/ 887 h 495109"/>
                <a:gd name="connsiteX3" fmla="*/ 3765296 w 3819525"/>
                <a:gd name="connsiteY3" fmla="*/ 0 h 495109"/>
                <a:gd name="connsiteX4" fmla="*/ 3819525 w 3819525"/>
                <a:gd name="connsiteY4" fmla="*/ 54229 h 495109"/>
                <a:gd name="connsiteX5" fmla="*/ 3819525 w 3819525"/>
                <a:gd name="connsiteY5" fmla="*/ 440880 h 495109"/>
                <a:gd name="connsiteX6" fmla="*/ 3765296 w 3819525"/>
                <a:gd name="connsiteY6" fmla="*/ 495109 h 495109"/>
                <a:gd name="connsiteX7" fmla="*/ 57404 w 3819525"/>
                <a:gd name="connsiteY7" fmla="*/ 495109 h 495109"/>
                <a:gd name="connsiteX8" fmla="*/ 3175 w 3819525"/>
                <a:gd name="connsiteY8" fmla="*/ 440880 h 495109"/>
                <a:gd name="connsiteX9" fmla="*/ 0 w 3819525"/>
                <a:gd name="connsiteY9" fmla="*/ 200912 h 495109"/>
                <a:gd name="connsiteX10" fmla="*/ 3175 w 3819525"/>
                <a:gd name="connsiteY10" fmla="*/ 54229 h 495109"/>
                <a:gd name="connsiteX0" fmla="*/ 238191 w 4054541"/>
                <a:gd name="connsiteY0" fmla="*/ 54229 h 495109"/>
                <a:gd name="connsiteX1" fmla="*/ 292420 w 4054541"/>
                <a:gd name="connsiteY1" fmla="*/ 0 h 495109"/>
                <a:gd name="connsiteX2" fmla="*/ 456473 w 4054541"/>
                <a:gd name="connsiteY2" fmla="*/ 887 h 495109"/>
                <a:gd name="connsiteX3" fmla="*/ 4000312 w 4054541"/>
                <a:gd name="connsiteY3" fmla="*/ 0 h 495109"/>
                <a:gd name="connsiteX4" fmla="*/ 4054541 w 4054541"/>
                <a:gd name="connsiteY4" fmla="*/ 54229 h 495109"/>
                <a:gd name="connsiteX5" fmla="*/ 4054541 w 4054541"/>
                <a:gd name="connsiteY5" fmla="*/ 440880 h 495109"/>
                <a:gd name="connsiteX6" fmla="*/ 4000312 w 4054541"/>
                <a:gd name="connsiteY6" fmla="*/ 495109 h 495109"/>
                <a:gd name="connsiteX7" fmla="*/ 292420 w 4054541"/>
                <a:gd name="connsiteY7" fmla="*/ 495109 h 495109"/>
                <a:gd name="connsiteX8" fmla="*/ 235016 w 4054541"/>
                <a:gd name="connsiteY8" fmla="*/ 200912 h 495109"/>
                <a:gd name="connsiteX9" fmla="*/ 238191 w 4054541"/>
                <a:gd name="connsiteY9" fmla="*/ 54229 h 495109"/>
                <a:gd name="connsiteX0" fmla="*/ 3175 w 3819525"/>
                <a:gd name="connsiteY0" fmla="*/ 54229 h 495109"/>
                <a:gd name="connsiteX1" fmla="*/ 57404 w 3819525"/>
                <a:gd name="connsiteY1" fmla="*/ 0 h 495109"/>
                <a:gd name="connsiteX2" fmla="*/ 221457 w 3819525"/>
                <a:gd name="connsiteY2" fmla="*/ 887 h 495109"/>
                <a:gd name="connsiteX3" fmla="*/ 3765296 w 3819525"/>
                <a:gd name="connsiteY3" fmla="*/ 0 h 495109"/>
                <a:gd name="connsiteX4" fmla="*/ 3819525 w 3819525"/>
                <a:gd name="connsiteY4" fmla="*/ 54229 h 495109"/>
                <a:gd name="connsiteX5" fmla="*/ 3819525 w 3819525"/>
                <a:gd name="connsiteY5" fmla="*/ 440880 h 495109"/>
                <a:gd name="connsiteX6" fmla="*/ 3765296 w 3819525"/>
                <a:gd name="connsiteY6" fmla="*/ 495109 h 495109"/>
                <a:gd name="connsiteX7" fmla="*/ 0 w 3819525"/>
                <a:gd name="connsiteY7" fmla="*/ 200912 h 495109"/>
                <a:gd name="connsiteX8" fmla="*/ 3175 w 3819525"/>
                <a:gd name="connsiteY8" fmla="*/ 54229 h 495109"/>
                <a:gd name="connsiteX0" fmla="*/ 3175 w 3819525"/>
                <a:gd name="connsiteY0" fmla="*/ 54229 h 442939"/>
                <a:gd name="connsiteX1" fmla="*/ 57404 w 3819525"/>
                <a:gd name="connsiteY1" fmla="*/ 0 h 442939"/>
                <a:gd name="connsiteX2" fmla="*/ 221457 w 3819525"/>
                <a:gd name="connsiteY2" fmla="*/ 887 h 442939"/>
                <a:gd name="connsiteX3" fmla="*/ 3765296 w 3819525"/>
                <a:gd name="connsiteY3" fmla="*/ 0 h 442939"/>
                <a:gd name="connsiteX4" fmla="*/ 3819525 w 3819525"/>
                <a:gd name="connsiteY4" fmla="*/ 54229 h 442939"/>
                <a:gd name="connsiteX5" fmla="*/ 3819525 w 3819525"/>
                <a:gd name="connsiteY5" fmla="*/ 440880 h 442939"/>
                <a:gd name="connsiteX6" fmla="*/ 0 w 3819525"/>
                <a:gd name="connsiteY6" fmla="*/ 200912 h 442939"/>
                <a:gd name="connsiteX7" fmla="*/ 3175 w 3819525"/>
                <a:gd name="connsiteY7" fmla="*/ 54229 h 442939"/>
                <a:gd name="connsiteX0" fmla="*/ 3175 w 3819525"/>
                <a:gd name="connsiteY0" fmla="*/ 54229 h 200912"/>
                <a:gd name="connsiteX1" fmla="*/ 57404 w 3819525"/>
                <a:gd name="connsiteY1" fmla="*/ 0 h 200912"/>
                <a:gd name="connsiteX2" fmla="*/ 221457 w 3819525"/>
                <a:gd name="connsiteY2" fmla="*/ 887 h 200912"/>
                <a:gd name="connsiteX3" fmla="*/ 3765296 w 3819525"/>
                <a:gd name="connsiteY3" fmla="*/ 0 h 200912"/>
                <a:gd name="connsiteX4" fmla="*/ 3819525 w 3819525"/>
                <a:gd name="connsiteY4" fmla="*/ 54229 h 200912"/>
                <a:gd name="connsiteX5" fmla="*/ 0 w 3819525"/>
                <a:gd name="connsiteY5" fmla="*/ 200912 h 200912"/>
                <a:gd name="connsiteX6" fmla="*/ 3175 w 3819525"/>
                <a:gd name="connsiteY6" fmla="*/ 54229 h 200912"/>
                <a:gd name="connsiteX0" fmla="*/ 3175 w 3765296"/>
                <a:gd name="connsiteY0" fmla="*/ 54229 h 200912"/>
                <a:gd name="connsiteX1" fmla="*/ 57404 w 3765296"/>
                <a:gd name="connsiteY1" fmla="*/ 0 h 200912"/>
                <a:gd name="connsiteX2" fmla="*/ 221457 w 3765296"/>
                <a:gd name="connsiteY2" fmla="*/ 887 h 200912"/>
                <a:gd name="connsiteX3" fmla="*/ 3765296 w 3765296"/>
                <a:gd name="connsiteY3" fmla="*/ 0 h 200912"/>
                <a:gd name="connsiteX4" fmla="*/ 0 w 3765296"/>
                <a:gd name="connsiteY4" fmla="*/ 200912 h 200912"/>
                <a:gd name="connsiteX5" fmla="*/ 3175 w 3765296"/>
                <a:gd name="connsiteY5" fmla="*/ 54229 h 200912"/>
                <a:gd name="connsiteX0" fmla="*/ 3175 w 221457"/>
                <a:gd name="connsiteY0" fmla="*/ 54229 h 200912"/>
                <a:gd name="connsiteX1" fmla="*/ 57404 w 221457"/>
                <a:gd name="connsiteY1" fmla="*/ 0 h 200912"/>
                <a:gd name="connsiteX2" fmla="*/ 221457 w 221457"/>
                <a:gd name="connsiteY2" fmla="*/ 887 h 200912"/>
                <a:gd name="connsiteX3" fmla="*/ 0 w 221457"/>
                <a:gd name="connsiteY3" fmla="*/ 200912 h 200912"/>
                <a:gd name="connsiteX4" fmla="*/ 3175 w 221457"/>
                <a:gd name="connsiteY4" fmla="*/ 54229 h 20091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1457" h="200912">
                  <a:moveTo>
                    <a:pt x="3175" y="54229"/>
                  </a:moveTo>
                  <a:cubicBezTo>
                    <a:pt x="3175" y="24279"/>
                    <a:pt x="27454" y="0"/>
                    <a:pt x="57404" y="0"/>
                  </a:cubicBezTo>
                  <a:lnTo>
                    <a:pt x="221457" y="887"/>
                  </a:lnTo>
                  <a:lnTo>
                    <a:pt x="0" y="200912"/>
                  </a:lnTo>
                  <a:cubicBezTo>
                    <a:pt x="1058" y="152018"/>
                    <a:pt x="2117" y="103123"/>
                    <a:pt x="3175" y="54229"/>
                  </a:cubicBezTo>
                  <a:close/>
                </a:path>
              </a:pathLst>
            </a:custGeom>
            <a:solidFill>
              <a:schemeClr val="bg1"/>
            </a:solidFill>
            <a:ln w="28575">
              <a:solidFill>
                <a:srgbClr val="7768AD"/>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dirty="0"/>
            </a:p>
          </p:txBody>
        </p:sp>
        <p:sp>
          <p:nvSpPr>
            <p:cNvPr id="22" name="Rectangle: Rounded Corners 21">
              <a:extLst>
                <a:ext uri="{FF2B5EF4-FFF2-40B4-BE49-F238E27FC236}">
                  <a16:creationId xmlns:a16="http://schemas.microsoft.com/office/drawing/2014/main" id="{1814485B-25A3-4D7D-9CE4-7F016F5AF1DE}"/>
                </a:ext>
              </a:extLst>
            </p:cNvPr>
            <p:cNvSpPr/>
            <p:nvPr/>
          </p:nvSpPr>
          <p:spPr>
            <a:xfrm>
              <a:off x="3199812" y="2679018"/>
              <a:ext cx="572950" cy="525784"/>
            </a:xfrm>
            <a:prstGeom prst="roundRect">
              <a:avLst>
                <a:gd name="adj" fmla="val 9792"/>
              </a:avLst>
            </a:prstGeom>
            <a:solidFill>
              <a:schemeClr val="bg1"/>
            </a:solidFill>
            <a:ln w="28575">
              <a:solidFill>
                <a:srgbClr val="7768AD"/>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dirty="0"/>
                <a:t>v</a:t>
              </a:r>
            </a:p>
          </p:txBody>
        </p:sp>
        <p:pic>
          <p:nvPicPr>
            <p:cNvPr id="16398" name="Picture 31"/>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303263" y="2605948"/>
              <a:ext cx="528120" cy="5264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Tree>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19"/>
                    </p:tgtEl>
                  </p:cond>
                </p:stCondLst>
                <p:endSync evt="end" delay="0">
                  <p:rtn val="all"/>
                </p:endSync>
                <p:childTnLst>
                  <p:par>
                    <p:cTn id="3" fill="hold" nodeType="clickPar">
                      <p:stCondLst>
                        <p:cond delay="0"/>
                      </p:stCondLst>
                      <p:childTnLst>
                        <p:par>
                          <p:cTn id="4" fill="hold" nodeType="with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7"/>
                                        </p:tgtEl>
                                        <p:attrNameLst>
                                          <p:attrName>style.visibility</p:attrName>
                                        </p:attrNameLst>
                                      </p:cBhvr>
                                      <p:to>
                                        <p:strVal val="visible"/>
                                      </p:to>
                                    </p:set>
                                    <p:animEffect transition="in" filter="fade">
                                      <p:cBhvr>
                                        <p:cTn id="7" dur="500"/>
                                        <p:tgtEl>
                                          <p:spTgt spid="17"/>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10"/>
                                        </p:tgtEl>
                                        <p:attrNameLst>
                                          <p:attrName>style.visibility</p:attrName>
                                        </p:attrNameLst>
                                      </p:cBhvr>
                                      <p:to>
                                        <p:strVal val="visible"/>
                                      </p:to>
                                    </p:set>
                                    <p:animEffect transition="in" filter="fade">
                                      <p:cBhvr>
                                        <p:cTn id="10" dur="500"/>
                                        <p:tgtEl>
                                          <p:spTgt spid="10"/>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11"/>
                                        </p:tgtEl>
                                        <p:attrNameLst>
                                          <p:attrName>style.visibility</p:attrName>
                                        </p:attrNameLst>
                                      </p:cBhvr>
                                      <p:to>
                                        <p:strVal val="visible"/>
                                      </p:to>
                                    </p:set>
                                    <p:animEffect transition="in" filter="fade">
                                      <p:cBhvr>
                                        <p:cTn id="13" dur="500"/>
                                        <p:tgtEl>
                                          <p:spTgt spid="11"/>
                                        </p:tgtEl>
                                      </p:cBhvr>
                                    </p:animEffect>
                                  </p:childTnLst>
                                </p:cTn>
                              </p:par>
                              <p:par>
                                <p:cTn id="14" presetID="10" presetClass="entr" presetSubtype="0" fill="hold" grpId="0" nodeType="withEffect">
                                  <p:stCondLst>
                                    <p:cond delay="0"/>
                                  </p:stCondLst>
                                  <p:childTnLst>
                                    <p:set>
                                      <p:cBhvr>
                                        <p:cTn id="15" dur="1" fill="hold">
                                          <p:stCondLst>
                                            <p:cond delay="0"/>
                                          </p:stCondLst>
                                        </p:cTn>
                                        <p:tgtEl>
                                          <p:spTgt spid="12"/>
                                        </p:tgtEl>
                                        <p:attrNameLst>
                                          <p:attrName>style.visibility</p:attrName>
                                        </p:attrNameLst>
                                      </p:cBhvr>
                                      <p:to>
                                        <p:strVal val="visible"/>
                                      </p:to>
                                    </p:set>
                                    <p:animEffect transition="in" filter="fade">
                                      <p:cBhvr>
                                        <p:cTn id="16" dur="500"/>
                                        <p:tgtEl>
                                          <p:spTgt spid="12"/>
                                        </p:tgtEl>
                                      </p:cBhvr>
                                    </p:animEffect>
                                  </p:childTnLst>
                                </p:cTn>
                              </p:par>
                              <p:par>
                                <p:cTn id="17" presetID="10" presetClass="entr" presetSubtype="0" fill="hold" grpId="0" nodeType="withEffect">
                                  <p:stCondLst>
                                    <p:cond delay="0"/>
                                  </p:stCondLst>
                                  <p:childTnLst>
                                    <p:set>
                                      <p:cBhvr>
                                        <p:cTn id="18" dur="1" fill="hold">
                                          <p:stCondLst>
                                            <p:cond delay="0"/>
                                          </p:stCondLst>
                                        </p:cTn>
                                        <p:tgtEl>
                                          <p:spTgt spid="13"/>
                                        </p:tgtEl>
                                        <p:attrNameLst>
                                          <p:attrName>style.visibility</p:attrName>
                                        </p:attrNameLst>
                                      </p:cBhvr>
                                      <p:to>
                                        <p:strVal val="visible"/>
                                      </p:to>
                                    </p:set>
                                    <p:animEffect transition="in" filter="fade">
                                      <p:cBhvr>
                                        <p:cTn id="19" dur="500"/>
                                        <p:tgtEl>
                                          <p:spTgt spid="13"/>
                                        </p:tgtEl>
                                      </p:cBhvr>
                                    </p:animEffect>
                                  </p:childTnLst>
                                </p:cTn>
                              </p:par>
                            </p:childTnLst>
                          </p:cTn>
                        </p:par>
                      </p:childTnLst>
                    </p:cTn>
                  </p:par>
                </p:childTnLst>
              </p:cTn>
              <p:nextCondLst>
                <p:cond evt="onClick" delay="0">
                  <p:tgtEl>
                    <p:spTgt spid="19"/>
                  </p:tgtEl>
                </p:cond>
              </p:nextCondLst>
            </p:seq>
          </p:childTnLst>
        </p:cTn>
      </p:par>
    </p:tnLst>
    <p:bldLst>
      <p:bldP spid="10" grpId="0"/>
      <p:bldP spid="11" grpId="0"/>
      <p:bldP spid="12" grpId="0"/>
      <p:bldP spid="13" grpId="0"/>
      <p:bldP spid="17"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FD6F1AE4-3B36-4FFF-8FBA-3B90FFEC380B}"/>
              </a:ext>
            </a:extLst>
          </p:cNvPr>
          <p:cNvSpPr txBox="1"/>
          <p:nvPr/>
        </p:nvSpPr>
        <p:spPr>
          <a:xfrm>
            <a:off x="755650" y="728663"/>
            <a:ext cx="7632700" cy="584200"/>
          </a:xfrm>
          <a:prstGeom prst="rect">
            <a:avLst/>
          </a:prstGeom>
          <a:noFill/>
        </p:spPr>
        <p:txBody>
          <a:bodyPr>
            <a:spAutoFit/>
          </a:bodyPr>
          <a:lstStyle/>
          <a:p>
            <a:pPr algn="ctr" eaLnBrk="1" fontAlgn="auto" hangingPunct="1">
              <a:spcBef>
                <a:spcPts val="0"/>
              </a:spcBef>
              <a:spcAft>
                <a:spcPts val="0"/>
              </a:spcAft>
              <a:defRPr/>
            </a:pPr>
            <a:r>
              <a:rPr lang="en-GB" sz="3200" dirty="0">
                <a:latin typeface="+mj-lt"/>
              </a:rPr>
              <a:t>Judaism</a:t>
            </a:r>
          </a:p>
        </p:txBody>
      </p:sp>
      <p:grpSp>
        <p:nvGrpSpPr>
          <p:cNvPr id="17411" name="Group 2"/>
          <p:cNvGrpSpPr>
            <a:grpSpLocks/>
          </p:cNvGrpSpPr>
          <p:nvPr/>
        </p:nvGrpSpPr>
        <p:grpSpPr bwMode="auto">
          <a:xfrm>
            <a:off x="674688" y="1600200"/>
            <a:ext cx="6002337" cy="809625"/>
            <a:chOff x="674688" y="5370650"/>
            <a:chExt cx="6002337" cy="809624"/>
          </a:xfrm>
        </p:grpSpPr>
        <p:grpSp>
          <p:nvGrpSpPr>
            <p:cNvPr id="17450" name="Group 2"/>
            <p:cNvGrpSpPr>
              <a:grpSpLocks/>
            </p:cNvGrpSpPr>
            <p:nvPr/>
          </p:nvGrpSpPr>
          <p:grpSpPr bwMode="auto">
            <a:xfrm>
              <a:off x="674688" y="5370650"/>
              <a:ext cx="6002337" cy="809624"/>
              <a:chOff x="674338" y="2711357"/>
              <a:chExt cx="6002609" cy="809718"/>
            </a:xfrm>
          </p:grpSpPr>
          <p:grpSp>
            <p:nvGrpSpPr>
              <p:cNvPr id="17452" name="Group 3"/>
              <p:cNvGrpSpPr>
                <a:grpSpLocks/>
              </p:cNvGrpSpPr>
              <p:nvPr/>
            </p:nvGrpSpPr>
            <p:grpSpPr bwMode="auto">
              <a:xfrm>
                <a:off x="674338" y="2711357"/>
                <a:ext cx="6002609" cy="809718"/>
                <a:chOff x="674339" y="2422262"/>
                <a:chExt cx="6002608" cy="809718"/>
              </a:xfrm>
            </p:grpSpPr>
            <p:sp>
              <p:nvSpPr>
                <p:cNvPr id="8" name="Rectangle: Rounded Corners 7">
                  <a:extLst>
                    <a:ext uri="{FF2B5EF4-FFF2-40B4-BE49-F238E27FC236}">
                      <a16:creationId xmlns:a16="http://schemas.microsoft.com/office/drawing/2014/main" id="{D80EAFCE-CD3D-4491-AFBB-54D13DD62155}"/>
                    </a:ext>
                  </a:extLst>
                </p:cNvPr>
                <p:cNvSpPr/>
                <p:nvPr/>
              </p:nvSpPr>
              <p:spPr>
                <a:xfrm>
                  <a:off x="755305" y="2422262"/>
                  <a:ext cx="5921642" cy="809718"/>
                </a:xfrm>
                <a:prstGeom prst="roundRect">
                  <a:avLst>
                    <a:gd name="adj" fmla="val 7816"/>
                  </a:avLst>
                </a:prstGeom>
                <a:solidFill>
                  <a:schemeClr val="bg1"/>
                </a:solidFill>
                <a:ln w="28575">
                  <a:solidFill>
                    <a:srgbClr val="7768AD"/>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dirty="0"/>
                </a:p>
              </p:txBody>
            </p:sp>
            <p:sp>
              <p:nvSpPr>
                <p:cNvPr id="9" name="Isosceles Triangle 8">
                  <a:extLst>
                    <a:ext uri="{FF2B5EF4-FFF2-40B4-BE49-F238E27FC236}">
                      <a16:creationId xmlns:a16="http://schemas.microsoft.com/office/drawing/2014/main" id="{C3D8494F-9DC0-4BB4-8565-0615B87D592F}"/>
                    </a:ext>
                  </a:extLst>
                </p:cNvPr>
                <p:cNvSpPr/>
                <p:nvPr/>
              </p:nvSpPr>
              <p:spPr>
                <a:xfrm rot="19089003">
                  <a:off x="674339" y="2423850"/>
                  <a:ext cx="309576" cy="117488"/>
                </a:xfrm>
                <a:custGeom>
                  <a:avLst/>
                  <a:gdLst>
                    <a:gd name="connsiteX0" fmla="*/ 0 w 307975"/>
                    <a:gd name="connsiteY0" fmla="*/ 174625 h 174625"/>
                    <a:gd name="connsiteX1" fmla="*/ 153988 w 307975"/>
                    <a:gd name="connsiteY1" fmla="*/ 0 h 174625"/>
                    <a:gd name="connsiteX2" fmla="*/ 307975 w 307975"/>
                    <a:gd name="connsiteY2" fmla="*/ 174625 h 174625"/>
                    <a:gd name="connsiteX3" fmla="*/ 0 w 307975"/>
                    <a:gd name="connsiteY3" fmla="*/ 174625 h 174625"/>
                    <a:gd name="connsiteX0" fmla="*/ 0 w 369240"/>
                    <a:gd name="connsiteY0" fmla="*/ 174625 h 184744"/>
                    <a:gd name="connsiteX1" fmla="*/ 153988 w 369240"/>
                    <a:gd name="connsiteY1" fmla="*/ 0 h 184744"/>
                    <a:gd name="connsiteX2" fmla="*/ 369240 w 369240"/>
                    <a:gd name="connsiteY2" fmla="*/ 184744 h 184744"/>
                    <a:gd name="connsiteX3" fmla="*/ 0 w 369240"/>
                    <a:gd name="connsiteY3" fmla="*/ 174625 h 184744"/>
                    <a:gd name="connsiteX0" fmla="*/ 0 w 377369"/>
                    <a:gd name="connsiteY0" fmla="*/ 180132 h 184744"/>
                    <a:gd name="connsiteX1" fmla="*/ 162117 w 377369"/>
                    <a:gd name="connsiteY1" fmla="*/ 0 h 184744"/>
                    <a:gd name="connsiteX2" fmla="*/ 377369 w 377369"/>
                    <a:gd name="connsiteY2" fmla="*/ 184744 h 184744"/>
                    <a:gd name="connsiteX3" fmla="*/ 0 w 377369"/>
                    <a:gd name="connsiteY3" fmla="*/ 180132 h 184744"/>
                    <a:gd name="connsiteX0" fmla="*/ 0 w 331743"/>
                    <a:gd name="connsiteY0" fmla="*/ 89931 h 184744"/>
                    <a:gd name="connsiteX1" fmla="*/ 116491 w 331743"/>
                    <a:gd name="connsiteY1" fmla="*/ 0 h 184744"/>
                    <a:gd name="connsiteX2" fmla="*/ 331743 w 331743"/>
                    <a:gd name="connsiteY2" fmla="*/ 184744 h 184744"/>
                    <a:gd name="connsiteX3" fmla="*/ 0 w 331743"/>
                    <a:gd name="connsiteY3" fmla="*/ 89931 h 184744"/>
                    <a:gd name="connsiteX0" fmla="*/ 0 w 250149"/>
                    <a:gd name="connsiteY0" fmla="*/ 89931 h 111663"/>
                    <a:gd name="connsiteX1" fmla="*/ 116491 w 250149"/>
                    <a:gd name="connsiteY1" fmla="*/ 0 h 111663"/>
                    <a:gd name="connsiteX2" fmla="*/ 250149 w 250149"/>
                    <a:gd name="connsiteY2" fmla="*/ 111663 h 111663"/>
                    <a:gd name="connsiteX3" fmla="*/ 0 w 250149"/>
                    <a:gd name="connsiteY3" fmla="*/ 89931 h 111663"/>
                    <a:gd name="connsiteX0" fmla="*/ 0 w 250149"/>
                    <a:gd name="connsiteY0" fmla="*/ 95915 h 117647"/>
                    <a:gd name="connsiteX1" fmla="*/ 102670 w 250149"/>
                    <a:gd name="connsiteY1" fmla="*/ 0 h 117647"/>
                    <a:gd name="connsiteX2" fmla="*/ 250149 w 250149"/>
                    <a:gd name="connsiteY2" fmla="*/ 117647 h 117647"/>
                    <a:gd name="connsiteX3" fmla="*/ 0 w 250149"/>
                    <a:gd name="connsiteY3" fmla="*/ 95915 h 117647"/>
                    <a:gd name="connsiteX0" fmla="*/ 0 w 215044"/>
                    <a:gd name="connsiteY0" fmla="*/ 95915 h 95915"/>
                    <a:gd name="connsiteX1" fmla="*/ 102670 w 215044"/>
                    <a:gd name="connsiteY1" fmla="*/ 0 h 95915"/>
                    <a:gd name="connsiteX2" fmla="*/ 215044 w 215044"/>
                    <a:gd name="connsiteY2" fmla="*/ 92598 h 95915"/>
                    <a:gd name="connsiteX3" fmla="*/ 0 w 215044"/>
                    <a:gd name="connsiteY3" fmla="*/ 95915 h 95915"/>
                    <a:gd name="connsiteX0" fmla="*/ 0 w 271065"/>
                    <a:gd name="connsiteY0" fmla="*/ 95915 h 129987"/>
                    <a:gd name="connsiteX1" fmla="*/ 102670 w 271065"/>
                    <a:gd name="connsiteY1" fmla="*/ 0 h 129987"/>
                    <a:gd name="connsiteX2" fmla="*/ 271065 w 271065"/>
                    <a:gd name="connsiteY2" fmla="*/ 129987 h 129987"/>
                    <a:gd name="connsiteX3" fmla="*/ 0 w 271065"/>
                    <a:gd name="connsiteY3" fmla="*/ 95915 h 129987"/>
                    <a:gd name="connsiteX0" fmla="*/ 0 w 309565"/>
                    <a:gd name="connsiteY0" fmla="*/ 131760 h 131760"/>
                    <a:gd name="connsiteX1" fmla="*/ 141170 w 309565"/>
                    <a:gd name="connsiteY1" fmla="*/ 0 h 131760"/>
                    <a:gd name="connsiteX2" fmla="*/ 309565 w 309565"/>
                    <a:gd name="connsiteY2" fmla="*/ 129987 h 131760"/>
                    <a:gd name="connsiteX3" fmla="*/ 0 w 309565"/>
                    <a:gd name="connsiteY3" fmla="*/ 131760 h 131760"/>
                  </a:gdLst>
                  <a:ahLst/>
                  <a:cxnLst>
                    <a:cxn ang="0">
                      <a:pos x="connsiteX0" y="connsiteY0"/>
                    </a:cxn>
                    <a:cxn ang="0">
                      <a:pos x="connsiteX1" y="connsiteY1"/>
                    </a:cxn>
                    <a:cxn ang="0">
                      <a:pos x="connsiteX2" y="connsiteY2"/>
                    </a:cxn>
                    <a:cxn ang="0">
                      <a:pos x="connsiteX3" y="connsiteY3"/>
                    </a:cxn>
                  </a:cxnLst>
                  <a:rect l="l" t="t" r="r" b="b"/>
                  <a:pathLst>
                    <a:path w="309565" h="131760">
                      <a:moveTo>
                        <a:pt x="0" y="131760"/>
                      </a:moveTo>
                      <a:lnTo>
                        <a:pt x="141170" y="0"/>
                      </a:lnTo>
                      <a:lnTo>
                        <a:pt x="309565" y="129987"/>
                      </a:lnTo>
                      <a:lnTo>
                        <a:pt x="0" y="131760"/>
                      </a:lnTo>
                      <a:close/>
                    </a:path>
                  </a:pathLst>
                </a:custGeom>
                <a:solidFill>
                  <a:srgbClr val="7768AD"/>
                </a:solidFill>
                <a:ln>
                  <a:solidFill>
                    <a:srgbClr val="7768AD"/>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grpSp>
          <p:sp>
            <p:nvSpPr>
              <p:cNvPr id="7" name="TXT1">
                <a:extLst>
                  <a:ext uri="{FF2B5EF4-FFF2-40B4-BE49-F238E27FC236}">
                    <a16:creationId xmlns:a16="http://schemas.microsoft.com/office/drawing/2014/main" id="{FE12470B-5468-4F6E-A5AE-14DE882DF725}"/>
                  </a:ext>
                </a:extLst>
              </p:cNvPr>
              <p:cNvSpPr>
                <a:spLocks noChangeArrowheads="1"/>
              </p:cNvSpPr>
              <p:nvPr/>
            </p:nvSpPr>
            <p:spPr bwMode="auto">
              <a:xfrm>
                <a:off x="834682" y="2778040"/>
                <a:ext cx="5165959" cy="6461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fontAlgn="base">
                  <a:spcBef>
                    <a:spcPct val="0"/>
                  </a:spcBef>
                  <a:spcAft>
                    <a:spcPct val="0"/>
                  </a:spcAft>
                  <a:defRPr>
                    <a:solidFill>
                      <a:schemeClr val="tx1"/>
                    </a:solidFill>
                    <a:latin typeface="Twinkl" pitchFamily="2" charset="0"/>
                  </a:defRPr>
                </a:lvl6pPr>
                <a:lvl7pPr marL="2971800" indent="-228600" fontAlgn="base">
                  <a:spcBef>
                    <a:spcPct val="0"/>
                  </a:spcBef>
                  <a:spcAft>
                    <a:spcPct val="0"/>
                  </a:spcAft>
                  <a:defRPr>
                    <a:solidFill>
                      <a:schemeClr val="tx1"/>
                    </a:solidFill>
                    <a:latin typeface="Twinkl" pitchFamily="2" charset="0"/>
                  </a:defRPr>
                </a:lvl7pPr>
                <a:lvl8pPr marL="3429000" indent="-228600" fontAlgn="base">
                  <a:spcBef>
                    <a:spcPct val="0"/>
                  </a:spcBef>
                  <a:spcAft>
                    <a:spcPct val="0"/>
                  </a:spcAft>
                  <a:defRPr>
                    <a:solidFill>
                      <a:schemeClr val="tx1"/>
                    </a:solidFill>
                    <a:latin typeface="Twinkl" pitchFamily="2" charset="0"/>
                  </a:defRPr>
                </a:lvl8pPr>
                <a:lvl9pPr marL="3886200" indent="-228600" fontAlgn="base">
                  <a:spcBef>
                    <a:spcPct val="0"/>
                  </a:spcBef>
                  <a:spcAft>
                    <a:spcPct val="0"/>
                  </a:spcAft>
                  <a:defRPr>
                    <a:solidFill>
                      <a:schemeClr val="tx1"/>
                    </a:solidFill>
                    <a:latin typeface="Twinkl" pitchFamily="2" charset="0"/>
                  </a:defRPr>
                </a:lvl9pPr>
              </a:lstStyle>
              <a:p>
                <a:pPr eaLnBrk="1" hangingPunct="1">
                  <a:defRPr/>
                </a:pPr>
                <a:r>
                  <a:rPr lang="en-GB" altLang="en-US" spc="-30" dirty="0"/>
                  <a:t>Judaism is a religion. People who follow Judaism are called Jews.</a:t>
                </a:r>
              </a:p>
            </p:txBody>
          </p:sp>
        </p:grpSp>
        <p:sp>
          <p:nvSpPr>
            <p:cNvPr id="5" name="Rectangle: Rounded Corners 29">
              <a:extLst>
                <a:ext uri="{FF2B5EF4-FFF2-40B4-BE49-F238E27FC236}">
                  <a16:creationId xmlns:a16="http://schemas.microsoft.com/office/drawing/2014/main" id="{A89151E3-729C-4DFE-B4DC-0AC17EB17A17}"/>
                </a:ext>
              </a:extLst>
            </p:cNvPr>
            <p:cNvSpPr/>
            <p:nvPr/>
          </p:nvSpPr>
          <p:spPr>
            <a:xfrm>
              <a:off x="755650" y="5375413"/>
              <a:ext cx="222250" cy="200025"/>
            </a:xfrm>
            <a:custGeom>
              <a:avLst/>
              <a:gdLst>
                <a:gd name="connsiteX0" fmla="*/ 0 w 3816350"/>
                <a:gd name="connsiteY0" fmla="*/ 54229 h 495109"/>
                <a:gd name="connsiteX1" fmla="*/ 54229 w 3816350"/>
                <a:gd name="connsiteY1" fmla="*/ 0 h 495109"/>
                <a:gd name="connsiteX2" fmla="*/ 3762121 w 3816350"/>
                <a:gd name="connsiteY2" fmla="*/ 0 h 495109"/>
                <a:gd name="connsiteX3" fmla="*/ 3816350 w 3816350"/>
                <a:gd name="connsiteY3" fmla="*/ 54229 h 495109"/>
                <a:gd name="connsiteX4" fmla="*/ 3816350 w 3816350"/>
                <a:gd name="connsiteY4" fmla="*/ 440880 h 495109"/>
                <a:gd name="connsiteX5" fmla="*/ 3762121 w 3816350"/>
                <a:gd name="connsiteY5" fmla="*/ 495109 h 495109"/>
                <a:gd name="connsiteX6" fmla="*/ 54229 w 3816350"/>
                <a:gd name="connsiteY6" fmla="*/ 495109 h 495109"/>
                <a:gd name="connsiteX7" fmla="*/ 0 w 3816350"/>
                <a:gd name="connsiteY7" fmla="*/ 440880 h 495109"/>
                <a:gd name="connsiteX8" fmla="*/ 0 w 3816350"/>
                <a:gd name="connsiteY8" fmla="*/ 54229 h 495109"/>
                <a:gd name="connsiteX0" fmla="*/ 3175 w 3819525"/>
                <a:gd name="connsiteY0" fmla="*/ 54229 h 495109"/>
                <a:gd name="connsiteX1" fmla="*/ 57404 w 3819525"/>
                <a:gd name="connsiteY1" fmla="*/ 0 h 495109"/>
                <a:gd name="connsiteX2" fmla="*/ 3765296 w 3819525"/>
                <a:gd name="connsiteY2" fmla="*/ 0 h 495109"/>
                <a:gd name="connsiteX3" fmla="*/ 3819525 w 3819525"/>
                <a:gd name="connsiteY3" fmla="*/ 54229 h 495109"/>
                <a:gd name="connsiteX4" fmla="*/ 3819525 w 3819525"/>
                <a:gd name="connsiteY4" fmla="*/ 440880 h 495109"/>
                <a:gd name="connsiteX5" fmla="*/ 3765296 w 3819525"/>
                <a:gd name="connsiteY5" fmla="*/ 495109 h 495109"/>
                <a:gd name="connsiteX6" fmla="*/ 57404 w 3819525"/>
                <a:gd name="connsiteY6" fmla="*/ 495109 h 495109"/>
                <a:gd name="connsiteX7" fmla="*/ 3175 w 3819525"/>
                <a:gd name="connsiteY7" fmla="*/ 440880 h 495109"/>
                <a:gd name="connsiteX8" fmla="*/ 0 w 3819525"/>
                <a:gd name="connsiteY8" fmla="*/ 200912 h 495109"/>
                <a:gd name="connsiteX9" fmla="*/ 3175 w 3819525"/>
                <a:gd name="connsiteY9" fmla="*/ 54229 h 495109"/>
                <a:gd name="connsiteX0" fmla="*/ 3175 w 3819525"/>
                <a:gd name="connsiteY0" fmla="*/ 54229 h 495109"/>
                <a:gd name="connsiteX1" fmla="*/ 57404 w 3819525"/>
                <a:gd name="connsiteY1" fmla="*/ 0 h 495109"/>
                <a:gd name="connsiteX2" fmla="*/ 221457 w 3819525"/>
                <a:gd name="connsiteY2" fmla="*/ 887 h 495109"/>
                <a:gd name="connsiteX3" fmla="*/ 3765296 w 3819525"/>
                <a:gd name="connsiteY3" fmla="*/ 0 h 495109"/>
                <a:gd name="connsiteX4" fmla="*/ 3819525 w 3819525"/>
                <a:gd name="connsiteY4" fmla="*/ 54229 h 495109"/>
                <a:gd name="connsiteX5" fmla="*/ 3819525 w 3819525"/>
                <a:gd name="connsiteY5" fmla="*/ 440880 h 495109"/>
                <a:gd name="connsiteX6" fmla="*/ 3765296 w 3819525"/>
                <a:gd name="connsiteY6" fmla="*/ 495109 h 495109"/>
                <a:gd name="connsiteX7" fmla="*/ 57404 w 3819525"/>
                <a:gd name="connsiteY7" fmla="*/ 495109 h 495109"/>
                <a:gd name="connsiteX8" fmla="*/ 3175 w 3819525"/>
                <a:gd name="connsiteY8" fmla="*/ 440880 h 495109"/>
                <a:gd name="connsiteX9" fmla="*/ 0 w 3819525"/>
                <a:gd name="connsiteY9" fmla="*/ 200912 h 495109"/>
                <a:gd name="connsiteX10" fmla="*/ 3175 w 3819525"/>
                <a:gd name="connsiteY10" fmla="*/ 54229 h 495109"/>
                <a:gd name="connsiteX0" fmla="*/ 238191 w 4054541"/>
                <a:gd name="connsiteY0" fmla="*/ 54229 h 495109"/>
                <a:gd name="connsiteX1" fmla="*/ 292420 w 4054541"/>
                <a:gd name="connsiteY1" fmla="*/ 0 h 495109"/>
                <a:gd name="connsiteX2" fmla="*/ 456473 w 4054541"/>
                <a:gd name="connsiteY2" fmla="*/ 887 h 495109"/>
                <a:gd name="connsiteX3" fmla="*/ 4000312 w 4054541"/>
                <a:gd name="connsiteY3" fmla="*/ 0 h 495109"/>
                <a:gd name="connsiteX4" fmla="*/ 4054541 w 4054541"/>
                <a:gd name="connsiteY4" fmla="*/ 54229 h 495109"/>
                <a:gd name="connsiteX5" fmla="*/ 4054541 w 4054541"/>
                <a:gd name="connsiteY5" fmla="*/ 440880 h 495109"/>
                <a:gd name="connsiteX6" fmla="*/ 4000312 w 4054541"/>
                <a:gd name="connsiteY6" fmla="*/ 495109 h 495109"/>
                <a:gd name="connsiteX7" fmla="*/ 292420 w 4054541"/>
                <a:gd name="connsiteY7" fmla="*/ 495109 h 495109"/>
                <a:gd name="connsiteX8" fmla="*/ 235016 w 4054541"/>
                <a:gd name="connsiteY8" fmla="*/ 200912 h 495109"/>
                <a:gd name="connsiteX9" fmla="*/ 238191 w 4054541"/>
                <a:gd name="connsiteY9" fmla="*/ 54229 h 495109"/>
                <a:gd name="connsiteX0" fmla="*/ 3175 w 3819525"/>
                <a:gd name="connsiteY0" fmla="*/ 54229 h 495109"/>
                <a:gd name="connsiteX1" fmla="*/ 57404 w 3819525"/>
                <a:gd name="connsiteY1" fmla="*/ 0 h 495109"/>
                <a:gd name="connsiteX2" fmla="*/ 221457 w 3819525"/>
                <a:gd name="connsiteY2" fmla="*/ 887 h 495109"/>
                <a:gd name="connsiteX3" fmla="*/ 3765296 w 3819525"/>
                <a:gd name="connsiteY3" fmla="*/ 0 h 495109"/>
                <a:gd name="connsiteX4" fmla="*/ 3819525 w 3819525"/>
                <a:gd name="connsiteY4" fmla="*/ 54229 h 495109"/>
                <a:gd name="connsiteX5" fmla="*/ 3819525 w 3819525"/>
                <a:gd name="connsiteY5" fmla="*/ 440880 h 495109"/>
                <a:gd name="connsiteX6" fmla="*/ 3765296 w 3819525"/>
                <a:gd name="connsiteY6" fmla="*/ 495109 h 495109"/>
                <a:gd name="connsiteX7" fmla="*/ 0 w 3819525"/>
                <a:gd name="connsiteY7" fmla="*/ 200912 h 495109"/>
                <a:gd name="connsiteX8" fmla="*/ 3175 w 3819525"/>
                <a:gd name="connsiteY8" fmla="*/ 54229 h 495109"/>
                <a:gd name="connsiteX0" fmla="*/ 3175 w 3819525"/>
                <a:gd name="connsiteY0" fmla="*/ 54229 h 442939"/>
                <a:gd name="connsiteX1" fmla="*/ 57404 w 3819525"/>
                <a:gd name="connsiteY1" fmla="*/ 0 h 442939"/>
                <a:gd name="connsiteX2" fmla="*/ 221457 w 3819525"/>
                <a:gd name="connsiteY2" fmla="*/ 887 h 442939"/>
                <a:gd name="connsiteX3" fmla="*/ 3765296 w 3819525"/>
                <a:gd name="connsiteY3" fmla="*/ 0 h 442939"/>
                <a:gd name="connsiteX4" fmla="*/ 3819525 w 3819525"/>
                <a:gd name="connsiteY4" fmla="*/ 54229 h 442939"/>
                <a:gd name="connsiteX5" fmla="*/ 3819525 w 3819525"/>
                <a:gd name="connsiteY5" fmla="*/ 440880 h 442939"/>
                <a:gd name="connsiteX6" fmla="*/ 0 w 3819525"/>
                <a:gd name="connsiteY6" fmla="*/ 200912 h 442939"/>
                <a:gd name="connsiteX7" fmla="*/ 3175 w 3819525"/>
                <a:gd name="connsiteY7" fmla="*/ 54229 h 442939"/>
                <a:gd name="connsiteX0" fmla="*/ 3175 w 3819525"/>
                <a:gd name="connsiteY0" fmla="*/ 54229 h 200912"/>
                <a:gd name="connsiteX1" fmla="*/ 57404 w 3819525"/>
                <a:gd name="connsiteY1" fmla="*/ 0 h 200912"/>
                <a:gd name="connsiteX2" fmla="*/ 221457 w 3819525"/>
                <a:gd name="connsiteY2" fmla="*/ 887 h 200912"/>
                <a:gd name="connsiteX3" fmla="*/ 3765296 w 3819525"/>
                <a:gd name="connsiteY3" fmla="*/ 0 h 200912"/>
                <a:gd name="connsiteX4" fmla="*/ 3819525 w 3819525"/>
                <a:gd name="connsiteY4" fmla="*/ 54229 h 200912"/>
                <a:gd name="connsiteX5" fmla="*/ 0 w 3819525"/>
                <a:gd name="connsiteY5" fmla="*/ 200912 h 200912"/>
                <a:gd name="connsiteX6" fmla="*/ 3175 w 3819525"/>
                <a:gd name="connsiteY6" fmla="*/ 54229 h 200912"/>
                <a:gd name="connsiteX0" fmla="*/ 3175 w 3765296"/>
                <a:gd name="connsiteY0" fmla="*/ 54229 h 200912"/>
                <a:gd name="connsiteX1" fmla="*/ 57404 w 3765296"/>
                <a:gd name="connsiteY1" fmla="*/ 0 h 200912"/>
                <a:gd name="connsiteX2" fmla="*/ 221457 w 3765296"/>
                <a:gd name="connsiteY2" fmla="*/ 887 h 200912"/>
                <a:gd name="connsiteX3" fmla="*/ 3765296 w 3765296"/>
                <a:gd name="connsiteY3" fmla="*/ 0 h 200912"/>
                <a:gd name="connsiteX4" fmla="*/ 0 w 3765296"/>
                <a:gd name="connsiteY4" fmla="*/ 200912 h 200912"/>
                <a:gd name="connsiteX5" fmla="*/ 3175 w 3765296"/>
                <a:gd name="connsiteY5" fmla="*/ 54229 h 200912"/>
                <a:gd name="connsiteX0" fmla="*/ 3175 w 221457"/>
                <a:gd name="connsiteY0" fmla="*/ 54229 h 200912"/>
                <a:gd name="connsiteX1" fmla="*/ 57404 w 221457"/>
                <a:gd name="connsiteY1" fmla="*/ 0 h 200912"/>
                <a:gd name="connsiteX2" fmla="*/ 221457 w 221457"/>
                <a:gd name="connsiteY2" fmla="*/ 887 h 200912"/>
                <a:gd name="connsiteX3" fmla="*/ 0 w 221457"/>
                <a:gd name="connsiteY3" fmla="*/ 200912 h 200912"/>
                <a:gd name="connsiteX4" fmla="*/ 3175 w 221457"/>
                <a:gd name="connsiteY4" fmla="*/ 54229 h 20091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1457" h="200912">
                  <a:moveTo>
                    <a:pt x="3175" y="54229"/>
                  </a:moveTo>
                  <a:cubicBezTo>
                    <a:pt x="3175" y="24279"/>
                    <a:pt x="27454" y="0"/>
                    <a:pt x="57404" y="0"/>
                  </a:cubicBezTo>
                  <a:lnTo>
                    <a:pt x="221457" y="887"/>
                  </a:lnTo>
                  <a:lnTo>
                    <a:pt x="0" y="200912"/>
                  </a:lnTo>
                  <a:cubicBezTo>
                    <a:pt x="1058" y="152018"/>
                    <a:pt x="2117" y="103123"/>
                    <a:pt x="3175" y="54229"/>
                  </a:cubicBezTo>
                  <a:close/>
                </a:path>
              </a:pathLst>
            </a:custGeom>
            <a:solidFill>
              <a:srgbClr val="7768AD"/>
            </a:solidFill>
            <a:ln w="28575">
              <a:solidFill>
                <a:srgbClr val="7768AD"/>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dirty="0"/>
            </a:p>
          </p:txBody>
        </p:sp>
      </p:grpSp>
      <p:grpSp>
        <p:nvGrpSpPr>
          <p:cNvPr id="54" name="Group 53"/>
          <p:cNvGrpSpPr>
            <a:grpSpLocks/>
          </p:cNvGrpSpPr>
          <p:nvPr/>
        </p:nvGrpSpPr>
        <p:grpSpPr bwMode="auto">
          <a:xfrm>
            <a:off x="674688" y="3932238"/>
            <a:ext cx="6002337" cy="1093787"/>
            <a:chOff x="674688" y="5370651"/>
            <a:chExt cx="6002337" cy="1092985"/>
          </a:xfrm>
        </p:grpSpPr>
        <p:grpSp>
          <p:nvGrpSpPr>
            <p:cNvPr id="17444" name="Group 2"/>
            <p:cNvGrpSpPr>
              <a:grpSpLocks/>
            </p:cNvGrpSpPr>
            <p:nvPr/>
          </p:nvGrpSpPr>
          <p:grpSpPr bwMode="auto">
            <a:xfrm>
              <a:off x="674688" y="5370651"/>
              <a:ext cx="6002337" cy="1092985"/>
              <a:chOff x="674338" y="2711358"/>
              <a:chExt cx="6002609" cy="1093112"/>
            </a:xfrm>
          </p:grpSpPr>
          <p:grpSp>
            <p:nvGrpSpPr>
              <p:cNvPr id="17446" name="Group 3"/>
              <p:cNvGrpSpPr>
                <a:grpSpLocks/>
              </p:cNvGrpSpPr>
              <p:nvPr/>
            </p:nvGrpSpPr>
            <p:grpSpPr bwMode="auto">
              <a:xfrm>
                <a:off x="674338" y="2711358"/>
                <a:ext cx="6002609" cy="1093112"/>
                <a:chOff x="674339" y="2422263"/>
                <a:chExt cx="6002608" cy="1093112"/>
              </a:xfrm>
            </p:grpSpPr>
            <p:sp>
              <p:nvSpPr>
                <p:cNvPr id="59" name="Rectangle: Rounded Corners 58">
                  <a:extLst>
                    <a:ext uri="{FF2B5EF4-FFF2-40B4-BE49-F238E27FC236}">
                      <a16:creationId xmlns:a16="http://schemas.microsoft.com/office/drawing/2014/main" id="{6A6B0B09-8C27-4D15-9EF2-9B2532F31D94}"/>
                    </a:ext>
                  </a:extLst>
                </p:cNvPr>
                <p:cNvSpPr/>
                <p:nvPr/>
              </p:nvSpPr>
              <p:spPr>
                <a:xfrm>
                  <a:off x="755305" y="2422263"/>
                  <a:ext cx="5921642" cy="1093112"/>
                </a:xfrm>
                <a:prstGeom prst="roundRect">
                  <a:avLst>
                    <a:gd name="adj" fmla="val 5464"/>
                  </a:avLst>
                </a:prstGeom>
                <a:solidFill>
                  <a:schemeClr val="bg1"/>
                </a:solidFill>
                <a:ln w="28575">
                  <a:solidFill>
                    <a:srgbClr val="7768AD"/>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dirty="0"/>
                </a:p>
              </p:txBody>
            </p:sp>
            <p:sp>
              <p:nvSpPr>
                <p:cNvPr id="60" name="Isosceles Triangle 8">
                  <a:extLst>
                    <a:ext uri="{FF2B5EF4-FFF2-40B4-BE49-F238E27FC236}">
                      <a16:creationId xmlns:a16="http://schemas.microsoft.com/office/drawing/2014/main" id="{3B766278-2EBB-437C-BA06-FBBBBC7B55CA}"/>
                    </a:ext>
                  </a:extLst>
                </p:cNvPr>
                <p:cNvSpPr/>
                <p:nvPr/>
              </p:nvSpPr>
              <p:spPr>
                <a:xfrm rot="19089003">
                  <a:off x="674339" y="2423849"/>
                  <a:ext cx="309576" cy="117403"/>
                </a:xfrm>
                <a:custGeom>
                  <a:avLst/>
                  <a:gdLst>
                    <a:gd name="connsiteX0" fmla="*/ 0 w 307975"/>
                    <a:gd name="connsiteY0" fmla="*/ 174625 h 174625"/>
                    <a:gd name="connsiteX1" fmla="*/ 153988 w 307975"/>
                    <a:gd name="connsiteY1" fmla="*/ 0 h 174625"/>
                    <a:gd name="connsiteX2" fmla="*/ 307975 w 307975"/>
                    <a:gd name="connsiteY2" fmla="*/ 174625 h 174625"/>
                    <a:gd name="connsiteX3" fmla="*/ 0 w 307975"/>
                    <a:gd name="connsiteY3" fmla="*/ 174625 h 174625"/>
                    <a:gd name="connsiteX0" fmla="*/ 0 w 369240"/>
                    <a:gd name="connsiteY0" fmla="*/ 174625 h 184744"/>
                    <a:gd name="connsiteX1" fmla="*/ 153988 w 369240"/>
                    <a:gd name="connsiteY1" fmla="*/ 0 h 184744"/>
                    <a:gd name="connsiteX2" fmla="*/ 369240 w 369240"/>
                    <a:gd name="connsiteY2" fmla="*/ 184744 h 184744"/>
                    <a:gd name="connsiteX3" fmla="*/ 0 w 369240"/>
                    <a:gd name="connsiteY3" fmla="*/ 174625 h 184744"/>
                    <a:gd name="connsiteX0" fmla="*/ 0 w 377369"/>
                    <a:gd name="connsiteY0" fmla="*/ 180132 h 184744"/>
                    <a:gd name="connsiteX1" fmla="*/ 162117 w 377369"/>
                    <a:gd name="connsiteY1" fmla="*/ 0 h 184744"/>
                    <a:gd name="connsiteX2" fmla="*/ 377369 w 377369"/>
                    <a:gd name="connsiteY2" fmla="*/ 184744 h 184744"/>
                    <a:gd name="connsiteX3" fmla="*/ 0 w 377369"/>
                    <a:gd name="connsiteY3" fmla="*/ 180132 h 184744"/>
                    <a:gd name="connsiteX0" fmla="*/ 0 w 331743"/>
                    <a:gd name="connsiteY0" fmla="*/ 89931 h 184744"/>
                    <a:gd name="connsiteX1" fmla="*/ 116491 w 331743"/>
                    <a:gd name="connsiteY1" fmla="*/ 0 h 184744"/>
                    <a:gd name="connsiteX2" fmla="*/ 331743 w 331743"/>
                    <a:gd name="connsiteY2" fmla="*/ 184744 h 184744"/>
                    <a:gd name="connsiteX3" fmla="*/ 0 w 331743"/>
                    <a:gd name="connsiteY3" fmla="*/ 89931 h 184744"/>
                    <a:gd name="connsiteX0" fmla="*/ 0 w 250149"/>
                    <a:gd name="connsiteY0" fmla="*/ 89931 h 111663"/>
                    <a:gd name="connsiteX1" fmla="*/ 116491 w 250149"/>
                    <a:gd name="connsiteY1" fmla="*/ 0 h 111663"/>
                    <a:gd name="connsiteX2" fmla="*/ 250149 w 250149"/>
                    <a:gd name="connsiteY2" fmla="*/ 111663 h 111663"/>
                    <a:gd name="connsiteX3" fmla="*/ 0 w 250149"/>
                    <a:gd name="connsiteY3" fmla="*/ 89931 h 111663"/>
                    <a:gd name="connsiteX0" fmla="*/ 0 w 250149"/>
                    <a:gd name="connsiteY0" fmla="*/ 95915 h 117647"/>
                    <a:gd name="connsiteX1" fmla="*/ 102670 w 250149"/>
                    <a:gd name="connsiteY1" fmla="*/ 0 h 117647"/>
                    <a:gd name="connsiteX2" fmla="*/ 250149 w 250149"/>
                    <a:gd name="connsiteY2" fmla="*/ 117647 h 117647"/>
                    <a:gd name="connsiteX3" fmla="*/ 0 w 250149"/>
                    <a:gd name="connsiteY3" fmla="*/ 95915 h 117647"/>
                    <a:gd name="connsiteX0" fmla="*/ 0 w 215044"/>
                    <a:gd name="connsiteY0" fmla="*/ 95915 h 95915"/>
                    <a:gd name="connsiteX1" fmla="*/ 102670 w 215044"/>
                    <a:gd name="connsiteY1" fmla="*/ 0 h 95915"/>
                    <a:gd name="connsiteX2" fmla="*/ 215044 w 215044"/>
                    <a:gd name="connsiteY2" fmla="*/ 92598 h 95915"/>
                    <a:gd name="connsiteX3" fmla="*/ 0 w 215044"/>
                    <a:gd name="connsiteY3" fmla="*/ 95915 h 95915"/>
                    <a:gd name="connsiteX0" fmla="*/ 0 w 271065"/>
                    <a:gd name="connsiteY0" fmla="*/ 95915 h 129987"/>
                    <a:gd name="connsiteX1" fmla="*/ 102670 w 271065"/>
                    <a:gd name="connsiteY1" fmla="*/ 0 h 129987"/>
                    <a:gd name="connsiteX2" fmla="*/ 271065 w 271065"/>
                    <a:gd name="connsiteY2" fmla="*/ 129987 h 129987"/>
                    <a:gd name="connsiteX3" fmla="*/ 0 w 271065"/>
                    <a:gd name="connsiteY3" fmla="*/ 95915 h 129987"/>
                    <a:gd name="connsiteX0" fmla="*/ 0 w 309565"/>
                    <a:gd name="connsiteY0" fmla="*/ 131760 h 131760"/>
                    <a:gd name="connsiteX1" fmla="*/ 141170 w 309565"/>
                    <a:gd name="connsiteY1" fmla="*/ 0 h 131760"/>
                    <a:gd name="connsiteX2" fmla="*/ 309565 w 309565"/>
                    <a:gd name="connsiteY2" fmla="*/ 129987 h 131760"/>
                    <a:gd name="connsiteX3" fmla="*/ 0 w 309565"/>
                    <a:gd name="connsiteY3" fmla="*/ 131760 h 131760"/>
                  </a:gdLst>
                  <a:ahLst/>
                  <a:cxnLst>
                    <a:cxn ang="0">
                      <a:pos x="connsiteX0" y="connsiteY0"/>
                    </a:cxn>
                    <a:cxn ang="0">
                      <a:pos x="connsiteX1" y="connsiteY1"/>
                    </a:cxn>
                    <a:cxn ang="0">
                      <a:pos x="connsiteX2" y="connsiteY2"/>
                    </a:cxn>
                    <a:cxn ang="0">
                      <a:pos x="connsiteX3" y="connsiteY3"/>
                    </a:cxn>
                  </a:cxnLst>
                  <a:rect l="l" t="t" r="r" b="b"/>
                  <a:pathLst>
                    <a:path w="309565" h="131760">
                      <a:moveTo>
                        <a:pt x="0" y="131760"/>
                      </a:moveTo>
                      <a:lnTo>
                        <a:pt x="141170" y="0"/>
                      </a:lnTo>
                      <a:lnTo>
                        <a:pt x="309565" y="129987"/>
                      </a:lnTo>
                      <a:lnTo>
                        <a:pt x="0" y="131760"/>
                      </a:lnTo>
                      <a:close/>
                    </a:path>
                  </a:pathLst>
                </a:custGeom>
                <a:solidFill>
                  <a:srgbClr val="7768AD"/>
                </a:solidFill>
                <a:ln>
                  <a:solidFill>
                    <a:srgbClr val="7768AD"/>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grpSp>
          <p:sp>
            <p:nvSpPr>
              <p:cNvPr id="58" name="TXT1">
                <a:extLst>
                  <a:ext uri="{FF2B5EF4-FFF2-40B4-BE49-F238E27FC236}">
                    <a16:creationId xmlns:a16="http://schemas.microsoft.com/office/drawing/2014/main" id="{F4A9E0E1-BA97-4029-AFF2-492C99C9AE49}"/>
                  </a:ext>
                </a:extLst>
              </p:cNvPr>
              <p:cNvSpPr>
                <a:spLocks noChangeArrowheads="1"/>
              </p:cNvSpPr>
              <p:nvPr/>
            </p:nvSpPr>
            <p:spPr bwMode="auto">
              <a:xfrm>
                <a:off x="834682" y="2777992"/>
                <a:ext cx="4810343" cy="9233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fontAlgn="base">
                  <a:spcBef>
                    <a:spcPct val="0"/>
                  </a:spcBef>
                  <a:spcAft>
                    <a:spcPct val="0"/>
                  </a:spcAft>
                  <a:defRPr>
                    <a:solidFill>
                      <a:schemeClr val="tx1"/>
                    </a:solidFill>
                    <a:latin typeface="Twinkl" pitchFamily="2" charset="0"/>
                  </a:defRPr>
                </a:lvl6pPr>
                <a:lvl7pPr marL="2971800" indent="-228600" fontAlgn="base">
                  <a:spcBef>
                    <a:spcPct val="0"/>
                  </a:spcBef>
                  <a:spcAft>
                    <a:spcPct val="0"/>
                  </a:spcAft>
                  <a:defRPr>
                    <a:solidFill>
                      <a:schemeClr val="tx1"/>
                    </a:solidFill>
                    <a:latin typeface="Twinkl" pitchFamily="2" charset="0"/>
                  </a:defRPr>
                </a:lvl7pPr>
                <a:lvl8pPr marL="3429000" indent="-228600" fontAlgn="base">
                  <a:spcBef>
                    <a:spcPct val="0"/>
                  </a:spcBef>
                  <a:spcAft>
                    <a:spcPct val="0"/>
                  </a:spcAft>
                  <a:defRPr>
                    <a:solidFill>
                      <a:schemeClr val="tx1"/>
                    </a:solidFill>
                    <a:latin typeface="Twinkl" pitchFamily="2" charset="0"/>
                  </a:defRPr>
                </a:lvl8pPr>
                <a:lvl9pPr marL="3886200" indent="-228600" fontAlgn="base">
                  <a:spcBef>
                    <a:spcPct val="0"/>
                  </a:spcBef>
                  <a:spcAft>
                    <a:spcPct val="0"/>
                  </a:spcAft>
                  <a:defRPr>
                    <a:solidFill>
                      <a:schemeClr val="tx1"/>
                    </a:solidFill>
                    <a:latin typeface="Twinkl" pitchFamily="2" charset="0"/>
                  </a:defRPr>
                </a:lvl9pPr>
              </a:lstStyle>
              <a:p>
                <a:pPr eaLnBrk="1" hangingPunct="1">
                  <a:defRPr/>
                </a:pPr>
                <a:r>
                  <a:rPr lang="en-GB" altLang="en-US" spc="-30" dirty="0"/>
                  <a:t>Jews believe in one God. They believe God made the world and all people. They believe that God loves them and looks after them. </a:t>
                </a:r>
              </a:p>
            </p:txBody>
          </p:sp>
        </p:grpSp>
        <p:sp>
          <p:nvSpPr>
            <p:cNvPr id="56" name="Rectangle: Rounded Corners 29">
              <a:extLst>
                <a:ext uri="{FF2B5EF4-FFF2-40B4-BE49-F238E27FC236}">
                  <a16:creationId xmlns:a16="http://schemas.microsoft.com/office/drawing/2014/main" id="{DE463DD8-43D9-45D5-B534-AC9BAE822385}"/>
                </a:ext>
              </a:extLst>
            </p:cNvPr>
            <p:cNvSpPr/>
            <p:nvPr/>
          </p:nvSpPr>
          <p:spPr>
            <a:xfrm>
              <a:off x="755650" y="5375410"/>
              <a:ext cx="222250" cy="199878"/>
            </a:xfrm>
            <a:custGeom>
              <a:avLst/>
              <a:gdLst>
                <a:gd name="connsiteX0" fmla="*/ 0 w 3816350"/>
                <a:gd name="connsiteY0" fmla="*/ 54229 h 495109"/>
                <a:gd name="connsiteX1" fmla="*/ 54229 w 3816350"/>
                <a:gd name="connsiteY1" fmla="*/ 0 h 495109"/>
                <a:gd name="connsiteX2" fmla="*/ 3762121 w 3816350"/>
                <a:gd name="connsiteY2" fmla="*/ 0 h 495109"/>
                <a:gd name="connsiteX3" fmla="*/ 3816350 w 3816350"/>
                <a:gd name="connsiteY3" fmla="*/ 54229 h 495109"/>
                <a:gd name="connsiteX4" fmla="*/ 3816350 w 3816350"/>
                <a:gd name="connsiteY4" fmla="*/ 440880 h 495109"/>
                <a:gd name="connsiteX5" fmla="*/ 3762121 w 3816350"/>
                <a:gd name="connsiteY5" fmla="*/ 495109 h 495109"/>
                <a:gd name="connsiteX6" fmla="*/ 54229 w 3816350"/>
                <a:gd name="connsiteY6" fmla="*/ 495109 h 495109"/>
                <a:gd name="connsiteX7" fmla="*/ 0 w 3816350"/>
                <a:gd name="connsiteY7" fmla="*/ 440880 h 495109"/>
                <a:gd name="connsiteX8" fmla="*/ 0 w 3816350"/>
                <a:gd name="connsiteY8" fmla="*/ 54229 h 495109"/>
                <a:gd name="connsiteX0" fmla="*/ 3175 w 3819525"/>
                <a:gd name="connsiteY0" fmla="*/ 54229 h 495109"/>
                <a:gd name="connsiteX1" fmla="*/ 57404 w 3819525"/>
                <a:gd name="connsiteY1" fmla="*/ 0 h 495109"/>
                <a:gd name="connsiteX2" fmla="*/ 3765296 w 3819525"/>
                <a:gd name="connsiteY2" fmla="*/ 0 h 495109"/>
                <a:gd name="connsiteX3" fmla="*/ 3819525 w 3819525"/>
                <a:gd name="connsiteY3" fmla="*/ 54229 h 495109"/>
                <a:gd name="connsiteX4" fmla="*/ 3819525 w 3819525"/>
                <a:gd name="connsiteY4" fmla="*/ 440880 h 495109"/>
                <a:gd name="connsiteX5" fmla="*/ 3765296 w 3819525"/>
                <a:gd name="connsiteY5" fmla="*/ 495109 h 495109"/>
                <a:gd name="connsiteX6" fmla="*/ 57404 w 3819525"/>
                <a:gd name="connsiteY6" fmla="*/ 495109 h 495109"/>
                <a:gd name="connsiteX7" fmla="*/ 3175 w 3819525"/>
                <a:gd name="connsiteY7" fmla="*/ 440880 h 495109"/>
                <a:gd name="connsiteX8" fmla="*/ 0 w 3819525"/>
                <a:gd name="connsiteY8" fmla="*/ 200912 h 495109"/>
                <a:gd name="connsiteX9" fmla="*/ 3175 w 3819525"/>
                <a:gd name="connsiteY9" fmla="*/ 54229 h 495109"/>
                <a:gd name="connsiteX0" fmla="*/ 3175 w 3819525"/>
                <a:gd name="connsiteY0" fmla="*/ 54229 h 495109"/>
                <a:gd name="connsiteX1" fmla="*/ 57404 w 3819525"/>
                <a:gd name="connsiteY1" fmla="*/ 0 h 495109"/>
                <a:gd name="connsiteX2" fmla="*/ 221457 w 3819525"/>
                <a:gd name="connsiteY2" fmla="*/ 887 h 495109"/>
                <a:gd name="connsiteX3" fmla="*/ 3765296 w 3819525"/>
                <a:gd name="connsiteY3" fmla="*/ 0 h 495109"/>
                <a:gd name="connsiteX4" fmla="*/ 3819525 w 3819525"/>
                <a:gd name="connsiteY4" fmla="*/ 54229 h 495109"/>
                <a:gd name="connsiteX5" fmla="*/ 3819525 w 3819525"/>
                <a:gd name="connsiteY5" fmla="*/ 440880 h 495109"/>
                <a:gd name="connsiteX6" fmla="*/ 3765296 w 3819525"/>
                <a:gd name="connsiteY6" fmla="*/ 495109 h 495109"/>
                <a:gd name="connsiteX7" fmla="*/ 57404 w 3819525"/>
                <a:gd name="connsiteY7" fmla="*/ 495109 h 495109"/>
                <a:gd name="connsiteX8" fmla="*/ 3175 w 3819525"/>
                <a:gd name="connsiteY8" fmla="*/ 440880 h 495109"/>
                <a:gd name="connsiteX9" fmla="*/ 0 w 3819525"/>
                <a:gd name="connsiteY9" fmla="*/ 200912 h 495109"/>
                <a:gd name="connsiteX10" fmla="*/ 3175 w 3819525"/>
                <a:gd name="connsiteY10" fmla="*/ 54229 h 495109"/>
                <a:gd name="connsiteX0" fmla="*/ 238191 w 4054541"/>
                <a:gd name="connsiteY0" fmla="*/ 54229 h 495109"/>
                <a:gd name="connsiteX1" fmla="*/ 292420 w 4054541"/>
                <a:gd name="connsiteY1" fmla="*/ 0 h 495109"/>
                <a:gd name="connsiteX2" fmla="*/ 456473 w 4054541"/>
                <a:gd name="connsiteY2" fmla="*/ 887 h 495109"/>
                <a:gd name="connsiteX3" fmla="*/ 4000312 w 4054541"/>
                <a:gd name="connsiteY3" fmla="*/ 0 h 495109"/>
                <a:gd name="connsiteX4" fmla="*/ 4054541 w 4054541"/>
                <a:gd name="connsiteY4" fmla="*/ 54229 h 495109"/>
                <a:gd name="connsiteX5" fmla="*/ 4054541 w 4054541"/>
                <a:gd name="connsiteY5" fmla="*/ 440880 h 495109"/>
                <a:gd name="connsiteX6" fmla="*/ 4000312 w 4054541"/>
                <a:gd name="connsiteY6" fmla="*/ 495109 h 495109"/>
                <a:gd name="connsiteX7" fmla="*/ 292420 w 4054541"/>
                <a:gd name="connsiteY7" fmla="*/ 495109 h 495109"/>
                <a:gd name="connsiteX8" fmla="*/ 235016 w 4054541"/>
                <a:gd name="connsiteY8" fmla="*/ 200912 h 495109"/>
                <a:gd name="connsiteX9" fmla="*/ 238191 w 4054541"/>
                <a:gd name="connsiteY9" fmla="*/ 54229 h 495109"/>
                <a:gd name="connsiteX0" fmla="*/ 3175 w 3819525"/>
                <a:gd name="connsiteY0" fmla="*/ 54229 h 495109"/>
                <a:gd name="connsiteX1" fmla="*/ 57404 w 3819525"/>
                <a:gd name="connsiteY1" fmla="*/ 0 h 495109"/>
                <a:gd name="connsiteX2" fmla="*/ 221457 w 3819525"/>
                <a:gd name="connsiteY2" fmla="*/ 887 h 495109"/>
                <a:gd name="connsiteX3" fmla="*/ 3765296 w 3819525"/>
                <a:gd name="connsiteY3" fmla="*/ 0 h 495109"/>
                <a:gd name="connsiteX4" fmla="*/ 3819525 w 3819525"/>
                <a:gd name="connsiteY4" fmla="*/ 54229 h 495109"/>
                <a:gd name="connsiteX5" fmla="*/ 3819525 w 3819525"/>
                <a:gd name="connsiteY5" fmla="*/ 440880 h 495109"/>
                <a:gd name="connsiteX6" fmla="*/ 3765296 w 3819525"/>
                <a:gd name="connsiteY6" fmla="*/ 495109 h 495109"/>
                <a:gd name="connsiteX7" fmla="*/ 0 w 3819525"/>
                <a:gd name="connsiteY7" fmla="*/ 200912 h 495109"/>
                <a:gd name="connsiteX8" fmla="*/ 3175 w 3819525"/>
                <a:gd name="connsiteY8" fmla="*/ 54229 h 495109"/>
                <a:gd name="connsiteX0" fmla="*/ 3175 w 3819525"/>
                <a:gd name="connsiteY0" fmla="*/ 54229 h 442939"/>
                <a:gd name="connsiteX1" fmla="*/ 57404 w 3819525"/>
                <a:gd name="connsiteY1" fmla="*/ 0 h 442939"/>
                <a:gd name="connsiteX2" fmla="*/ 221457 w 3819525"/>
                <a:gd name="connsiteY2" fmla="*/ 887 h 442939"/>
                <a:gd name="connsiteX3" fmla="*/ 3765296 w 3819525"/>
                <a:gd name="connsiteY3" fmla="*/ 0 h 442939"/>
                <a:gd name="connsiteX4" fmla="*/ 3819525 w 3819525"/>
                <a:gd name="connsiteY4" fmla="*/ 54229 h 442939"/>
                <a:gd name="connsiteX5" fmla="*/ 3819525 w 3819525"/>
                <a:gd name="connsiteY5" fmla="*/ 440880 h 442939"/>
                <a:gd name="connsiteX6" fmla="*/ 0 w 3819525"/>
                <a:gd name="connsiteY6" fmla="*/ 200912 h 442939"/>
                <a:gd name="connsiteX7" fmla="*/ 3175 w 3819525"/>
                <a:gd name="connsiteY7" fmla="*/ 54229 h 442939"/>
                <a:gd name="connsiteX0" fmla="*/ 3175 w 3819525"/>
                <a:gd name="connsiteY0" fmla="*/ 54229 h 200912"/>
                <a:gd name="connsiteX1" fmla="*/ 57404 w 3819525"/>
                <a:gd name="connsiteY1" fmla="*/ 0 h 200912"/>
                <a:gd name="connsiteX2" fmla="*/ 221457 w 3819525"/>
                <a:gd name="connsiteY2" fmla="*/ 887 h 200912"/>
                <a:gd name="connsiteX3" fmla="*/ 3765296 w 3819525"/>
                <a:gd name="connsiteY3" fmla="*/ 0 h 200912"/>
                <a:gd name="connsiteX4" fmla="*/ 3819525 w 3819525"/>
                <a:gd name="connsiteY4" fmla="*/ 54229 h 200912"/>
                <a:gd name="connsiteX5" fmla="*/ 0 w 3819525"/>
                <a:gd name="connsiteY5" fmla="*/ 200912 h 200912"/>
                <a:gd name="connsiteX6" fmla="*/ 3175 w 3819525"/>
                <a:gd name="connsiteY6" fmla="*/ 54229 h 200912"/>
                <a:gd name="connsiteX0" fmla="*/ 3175 w 3765296"/>
                <a:gd name="connsiteY0" fmla="*/ 54229 h 200912"/>
                <a:gd name="connsiteX1" fmla="*/ 57404 w 3765296"/>
                <a:gd name="connsiteY1" fmla="*/ 0 h 200912"/>
                <a:gd name="connsiteX2" fmla="*/ 221457 w 3765296"/>
                <a:gd name="connsiteY2" fmla="*/ 887 h 200912"/>
                <a:gd name="connsiteX3" fmla="*/ 3765296 w 3765296"/>
                <a:gd name="connsiteY3" fmla="*/ 0 h 200912"/>
                <a:gd name="connsiteX4" fmla="*/ 0 w 3765296"/>
                <a:gd name="connsiteY4" fmla="*/ 200912 h 200912"/>
                <a:gd name="connsiteX5" fmla="*/ 3175 w 3765296"/>
                <a:gd name="connsiteY5" fmla="*/ 54229 h 200912"/>
                <a:gd name="connsiteX0" fmla="*/ 3175 w 221457"/>
                <a:gd name="connsiteY0" fmla="*/ 54229 h 200912"/>
                <a:gd name="connsiteX1" fmla="*/ 57404 w 221457"/>
                <a:gd name="connsiteY1" fmla="*/ 0 h 200912"/>
                <a:gd name="connsiteX2" fmla="*/ 221457 w 221457"/>
                <a:gd name="connsiteY2" fmla="*/ 887 h 200912"/>
                <a:gd name="connsiteX3" fmla="*/ 0 w 221457"/>
                <a:gd name="connsiteY3" fmla="*/ 200912 h 200912"/>
                <a:gd name="connsiteX4" fmla="*/ 3175 w 221457"/>
                <a:gd name="connsiteY4" fmla="*/ 54229 h 20091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1457" h="200912">
                  <a:moveTo>
                    <a:pt x="3175" y="54229"/>
                  </a:moveTo>
                  <a:cubicBezTo>
                    <a:pt x="3175" y="24279"/>
                    <a:pt x="27454" y="0"/>
                    <a:pt x="57404" y="0"/>
                  </a:cubicBezTo>
                  <a:lnTo>
                    <a:pt x="221457" y="887"/>
                  </a:lnTo>
                  <a:lnTo>
                    <a:pt x="0" y="200912"/>
                  </a:lnTo>
                  <a:cubicBezTo>
                    <a:pt x="1058" y="152018"/>
                    <a:pt x="2117" y="103123"/>
                    <a:pt x="3175" y="54229"/>
                  </a:cubicBezTo>
                  <a:close/>
                </a:path>
              </a:pathLst>
            </a:custGeom>
            <a:solidFill>
              <a:srgbClr val="7768AD"/>
            </a:solidFill>
            <a:ln w="28575">
              <a:solidFill>
                <a:srgbClr val="7768AD"/>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dirty="0"/>
            </a:p>
          </p:txBody>
        </p:sp>
      </p:grpSp>
      <p:grpSp>
        <p:nvGrpSpPr>
          <p:cNvPr id="61" name="Group 60"/>
          <p:cNvGrpSpPr>
            <a:grpSpLocks/>
          </p:cNvGrpSpPr>
          <p:nvPr/>
        </p:nvGrpSpPr>
        <p:grpSpPr bwMode="auto">
          <a:xfrm>
            <a:off x="674688" y="5284788"/>
            <a:ext cx="6002337" cy="798512"/>
            <a:chOff x="674688" y="5370649"/>
            <a:chExt cx="6002337" cy="798946"/>
          </a:xfrm>
        </p:grpSpPr>
        <p:grpSp>
          <p:nvGrpSpPr>
            <p:cNvPr id="17438" name="Group 2"/>
            <p:cNvGrpSpPr>
              <a:grpSpLocks/>
            </p:cNvGrpSpPr>
            <p:nvPr/>
          </p:nvGrpSpPr>
          <p:grpSpPr bwMode="auto">
            <a:xfrm>
              <a:off x="674688" y="5370649"/>
              <a:ext cx="6002337" cy="798946"/>
              <a:chOff x="674338" y="2711357"/>
              <a:chExt cx="6002609" cy="799039"/>
            </a:xfrm>
          </p:grpSpPr>
          <p:grpSp>
            <p:nvGrpSpPr>
              <p:cNvPr id="17440" name="Group 3"/>
              <p:cNvGrpSpPr>
                <a:grpSpLocks/>
              </p:cNvGrpSpPr>
              <p:nvPr/>
            </p:nvGrpSpPr>
            <p:grpSpPr bwMode="auto">
              <a:xfrm>
                <a:off x="674338" y="2711357"/>
                <a:ext cx="6002609" cy="799039"/>
                <a:chOff x="674339" y="2422262"/>
                <a:chExt cx="6002608" cy="799039"/>
              </a:xfrm>
            </p:grpSpPr>
            <p:sp>
              <p:nvSpPr>
                <p:cNvPr id="66" name="Rectangle: Rounded Corners 65">
                  <a:extLst>
                    <a:ext uri="{FF2B5EF4-FFF2-40B4-BE49-F238E27FC236}">
                      <a16:creationId xmlns:a16="http://schemas.microsoft.com/office/drawing/2014/main" id="{A08DE7A5-1691-4536-BFE5-4E51349CC435}"/>
                    </a:ext>
                  </a:extLst>
                </p:cNvPr>
                <p:cNvSpPr/>
                <p:nvPr/>
              </p:nvSpPr>
              <p:spPr>
                <a:xfrm>
                  <a:off x="755305" y="2422262"/>
                  <a:ext cx="5921642" cy="799039"/>
                </a:xfrm>
                <a:prstGeom prst="roundRect">
                  <a:avLst>
                    <a:gd name="adj" fmla="val 5464"/>
                  </a:avLst>
                </a:prstGeom>
                <a:solidFill>
                  <a:schemeClr val="bg1"/>
                </a:solidFill>
                <a:ln w="28575">
                  <a:solidFill>
                    <a:srgbClr val="7768AD"/>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dirty="0"/>
                </a:p>
              </p:txBody>
            </p:sp>
            <p:sp>
              <p:nvSpPr>
                <p:cNvPr id="67" name="Isosceles Triangle 8">
                  <a:extLst>
                    <a:ext uri="{FF2B5EF4-FFF2-40B4-BE49-F238E27FC236}">
                      <a16:creationId xmlns:a16="http://schemas.microsoft.com/office/drawing/2014/main" id="{CCD740C7-E87D-4AEE-997F-2C49285A3937}"/>
                    </a:ext>
                  </a:extLst>
                </p:cNvPr>
                <p:cNvSpPr/>
                <p:nvPr/>
              </p:nvSpPr>
              <p:spPr>
                <a:xfrm rot="19089003">
                  <a:off x="674339" y="2423850"/>
                  <a:ext cx="309576" cy="117553"/>
                </a:xfrm>
                <a:custGeom>
                  <a:avLst/>
                  <a:gdLst>
                    <a:gd name="connsiteX0" fmla="*/ 0 w 307975"/>
                    <a:gd name="connsiteY0" fmla="*/ 174625 h 174625"/>
                    <a:gd name="connsiteX1" fmla="*/ 153988 w 307975"/>
                    <a:gd name="connsiteY1" fmla="*/ 0 h 174625"/>
                    <a:gd name="connsiteX2" fmla="*/ 307975 w 307975"/>
                    <a:gd name="connsiteY2" fmla="*/ 174625 h 174625"/>
                    <a:gd name="connsiteX3" fmla="*/ 0 w 307975"/>
                    <a:gd name="connsiteY3" fmla="*/ 174625 h 174625"/>
                    <a:gd name="connsiteX0" fmla="*/ 0 w 369240"/>
                    <a:gd name="connsiteY0" fmla="*/ 174625 h 184744"/>
                    <a:gd name="connsiteX1" fmla="*/ 153988 w 369240"/>
                    <a:gd name="connsiteY1" fmla="*/ 0 h 184744"/>
                    <a:gd name="connsiteX2" fmla="*/ 369240 w 369240"/>
                    <a:gd name="connsiteY2" fmla="*/ 184744 h 184744"/>
                    <a:gd name="connsiteX3" fmla="*/ 0 w 369240"/>
                    <a:gd name="connsiteY3" fmla="*/ 174625 h 184744"/>
                    <a:gd name="connsiteX0" fmla="*/ 0 w 377369"/>
                    <a:gd name="connsiteY0" fmla="*/ 180132 h 184744"/>
                    <a:gd name="connsiteX1" fmla="*/ 162117 w 377369"/>
                    <a:gd name="connsiteY1" fmla="*/ 0 h 184744"/>
                    <a:gd name="connsiteX2" fmla="*/ 377369 w 377369"/>
                    <a:gd name="connsiteY2" fmla="*/ 184744 h 184744"/>
                    <a:gd name="connsiteX3" fmla="*/ 0 w 377369"/>
                    <a:gd name="connsiteY3" fmla="*/ 180132 h 184744"/>
                    <a:gd name="connsiteX0" fmla="*/ 0 w 331743"/>
                    <a:gd name="connsiteY0" fmla="*/ 89931 h 184744"/>
                    <a:gd name="connsiteX1" fmla="*/ 116491 w 331743"/>
                    <a:gd name="connsiteY1" fmla="*/ 0 h 184744"/>
                    <a:gd name="connsiteX2" fmla="*/ 331743 w 331743"/>
                    <a:gd name="connsiteY2" fmla="*/ 184744 h 184744"/>
                    <a:gd name="connsiteX3" fmla="*/ 0 w 331743"/>
                    <a:gd name="connsiteY3" fmla="*/ 89931 h 184744"/>
                    <a:gd name="connsiteX0" fmla="*/ 0 w 250149"/>
                    <a:gd name="connsiteY0" fmla="*/ 89931 h 111663"/>
                    <a:gd name="connsiteX1" fmla="*/ 116491 w 250149"/>
                    <a:gd name="connsiteY1" fmla="*/ 0 h 111663"/>
                    <a:gd name="connsiteX2" fmla="*/ 250149 w 250149"/>
                    <a:gd name="connsiteY2" fmla="*/ 111663 h 111663"/>
                    <a:gd name="connsiteX3" fmla="*/ 0 w 250149"/>
                    <a:gd name="connsiteY3" fmla="*/ 89931 h 111663"/>
                    <a:gd name="connsiteX0" fmla="*/ 0 w 250149"/>
                    <a:gd name="connsiteY0" fmla="*/ 95915 h 117647"/>
                    <a:gd name="connsiteX1" fmla="*/ 102670 w 250149"/>
                    <a:gd name="connsiteY1" fmla="*/ 0 h 117647"/>
                    <a:gd name="connsiteX2" fmla="*/ 250149 w 250149"/>
                    <a:gd name="connsiteY2" fmla="*/ 117647 h 117647"/>
                    <a:gd name="connsiteX3" fmla="*/ 0 w 250149"/>
                    <a:gd name="connsiteY3" fmla="*/ 95915 h 117647"/>
                    <a:gd name="connsiteX0" fmla="*/ 0 w 215044"/>
                    <a:gd name="connsiteY0" fmla="*/ 95915 h 95915"/>
                    <a:gd name="connsiteX1" fmla="*/ 102670 w 215044"/>
                    <a:gd name="connsiteY1" fmla="*/ 0 h 95915"/>
                    <a:gd name="connsiteX2" fmla="*/ 215044 w 215044"/>
                    <a:gd name="connsiteY2" fmla="*/ 92598 h 95915"/>
                    <a:gd name="connsiteX3" fmla="*/ 0 w 215044"/>
                    <a:gd name="connsiteY3" fmla="*/ 95915 h 95915"/>
                    <a:gd name="connsiteX0" fmla="*/ 0 w 271065"/>
                    <a:gd name="connsiteY0" fmla="*/ 95915 h 129987"/>
                    <a:gd name="connsiteX1" fmla="*/ 102670 w 271065"/>
                    <a:gd name="connsiteY1" fmla="*/ 0 h 129987"/>
                    <a:gd name="connsiteX2" fmla="*/ 271065 w 271065"/>
                    <a:gd name="connsiteY2" fmla="*/ 129987 h 129987"/>
                    <a:gd name="connsiteX3" fmla="*/ 0 w 271065"/>
                    <a:gd name="connsiteY3" fmla="*/ 95915 h 129987"/>
                    <a:gd name="connsiteX0" fmla="*/ 0 w 309565"/>
                    <a:gd name="connsiteY0" fmla="*/ 131760 h 131760"/>
                    <a:gd name="connsiteX1" fmla="*/ 141170 w 309565"/>
                    <a:gd name="connsiteY1" fmla="*/ 0 h 131760"/>
                    <a:gd name="connsiteX2" fmla="*/ 309565 w 309565"/>
                    <a:gd name="connsiteY2" fmla="*/ 129987 h 131760"/>
                    <a:gd name="connsiteX3" fmla="*/ 0 w 309565"/>
                    <a:gd name="connsiteY3" fmla="*/ 131760 h 131760"/>
                  </a:gdLst>
                  <a:ahLst/>
                  <a:cxnLst>
                    <a:cxn ang="0">
                      <a:pos x="connsiteX0" y="connsiteY0"/>
                    </a:cxn>
                    <a:cxn ang="0">
                      <a:pos x="connsiteX1" y="connsiteY1"/>
                    </a:cxn>
                    <a:cxn ang="0">
                      <a:pos x="connsiteX2" y="connsiteY2"/>
                    </a:cxn>
                    <a:cxn ang="0">
                      <a:pos x="connsiteX3" y="connsiteY3"/>
                    </a:cxn>
                  </a:cxnLst>
                  <a:rect l="l" t="t" r="r" b="b"/>
                  <a:pathLst>
                    <a:path w="309565" h="131760">
                      <a:moveTo>
                        <a:pt x="0" y="131760"/>
                      </a:moveTo>
                      <a:lnTo>
                        <a:pt x="141170" y="0"/>
                      </a:lnTo>
                      <a:lnTo>
                        <a:pt x="309565" y="129987"/>
                      </a:lnTo>
                      <a:lnTo>
                        <a:pt x="0" y="131760"/>
                      </a:lnTo>
                      <a:close/>
                    </a:path>
                  </a:pathLst>
                </a:custGeom>
                <a:solidFill>
                  <a:srgbClr val="7768AD"/>
                </a:solidFill>
                <a:ln>
                  <a:solidFill>
                    <a:srgbClr val="7768AD"/>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grpSp>
          <p:sp>
            <p:nvSpPr>
              <p:cNvPr id="65" name="TXT1">
                <a:extLst>
                  <a:ext uri="{FF2B5EF4-FFF2-40B4-BE49-F238E27FC236}">
                    <a16:creationId xmlns:a16="http://schemas.microsoft.com/office/drawing/2014/main" id="{C68E2201-FAF4-4047-B3A6-698E1884AA2A}"/>
                  </a:ext>
                </a:extLst>
              </p:cNvPr>
              <p:cNvSpPr>
                <a:spLocks noChangeArrowheads="1"/>
              </p:cNvSpPr>
              <p:nvPr/>
            </p:nvSpPr>
            <p:spPr bwMode="auto">
              <a:xfrm>
                <a:off x="834682" y="2778076"/>
                <a:ext cx="5165959" cy="6465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fontAlgn="base">
                  <a:spcBef>
                    <a:spcPct val="0"/>
                  </a:spcBef>
                  <a:spcAft>
                    <a:spcPct val="0"/>
                  </a:spcAft>
                  <a:defRPr>
                    <a:solidFill>
                      <a:schemeClr val="tx1"/>
                    </a:solidFill>
                    <a:latin typeface="Twinkl" pitchFamily="2" charset="0"/>
                  </a:defRPr>
                </a:lvl6pPr>
                <a:lvl7pPr marL="2971800" indent="-228600" fontAlgn="base">
                  <a:spcBef>
                    <a:spcPct val="0"/>
                  </a:spcBef>
                  <a:spcAft>
                    <a:spcPct val="0"/>
                  </a:spcAft>
                  <a:defRPr>
                    <a:solidFill>
                      <a:schemeClr val="tx1"/>
                    </a:solidFill>
                    <a:latin typeface="Twinkl" pitchFamily="2" charset="0"/>
                  </a:defRPr>
                </a:lvl7pPr>
                <a:lvl8pPr marL="3429000" indent="-228600" fontAlgn="base">
                  <a:spcBef>
                    <a:spcPct val="0"/>
                  </a:spcBef>
                  <a:spcAft>
                    <a:spcPct val="0"/>
                  </a:spcAft>
                  <a:defRPr>
                    <a:solidFill>
                      <a:schemeClr val="tx1"/>
                    </a:solidFill>
                    <a:latin typeface="Twinkl" pitchFamily="2" charset="0"/>
                  </a:defRPr>
                </a:lvl8pPr>
                <a:lvl9pPr marL="3886200" indent="-228600" fontAlgn="base">
                  <a:spcBef>
                    <a:spcPct val="0"/>
                  </a:spcBef>
                  <a:spcAft>
                    <a:spcPct val="0"/>
                  </a:spcAft>
                  <a:defRPr>
                    <a:solidFill>
                      <a:schemeClr val="tx1"/>
                    </a:solidFill>
                    <a:latin typeface="Twinkl" pitchFamily="2" charset="0"/>
                  </a:defRPr>
                </a:lvl9pPr>
              </a:lstStyle>
              <a:p>
                <a:pPr eaLnBrk="1" hangingPunct="1">
                  <a:defRPr/>
                </a:pPr>
                <a:r>
                  <a:rPr lang="en-GB" altLang="en-US" spc="-30" dirty="0"/>
                  <a:t>Jews try to follow important rules to live their lives the way they think God would like them to.</a:t>
                </a:r>
              </a:p>
            </p:txBody>
          </p:sp>
        </p:grpSp>
        <p:sp>
          <p:nvSpPr>
            <p:cNvPr id="63" name="Rectangle: Rounded Corners 29">
              <a:extLst>
                <a:ext uri="{FF2B5EF4-FFF2-40B4-BE49-F238E27FC236}">
                  <a16:creationId xmlns:a16="http://schemas.microsoft.com/office/drawing/2014/main" id="{42E489FE-B391-40B1-8B3D-CEE223EDA933}"/>
                </a:ext>
              </a:extLst>
            </p:cNvPr>
            <p:cNvSpPr/>
            <p:nvPr/>
          </p:nvSpPr>
          <p:spPr>
            <a:xfrm>
              <a:off x="755650" y="5375414"/>
              <a:ext cx="222250" cy="200134"/>
            </a:xfrm>
            <a:custGeom>
              <a:avLst/>
              <a:gdLst>
                <a:gd name="connsiteX0" fmla="*/ 0 w 3816350"/>
                <a:gd name="connsiteY0" fmla="*/ 54229 h 495109"/>
                <a:gd name="connsiteX1" fmla="*/ 54229 w 3816350"/>
                <a:gd name="connsiteY1" fmla="*/ 0 h 495109"/>
                <a:gd name="connsiteX2" fmla="*/ 3762121 w 3816350"/>
                <a:gd name="connsiteY2" fmla="*/ 0 h 495109"/>
                <a:gd name="connsiteX3" fmla="*/ 3816350 w 3816350"/>
                <a:gd name="connsiteY3" fmla="*/ 54229 h 495109"/>
                <a:gd name="connsiteX4" fmla="*/ 3816350 w 3816350"/>
                <a:gd name="connsiteY4" fmla="*/ 440880 h 495109"/>
                <a:gd name="connsiteX5" fmla="*/ 3762121 w 3816350"/>
                <a:gd name="connsiteY5" fmla="*/ 495109 h 495109"/>
                <a:gd name="connsiteX6" fmla="*/ 54229 w 3816350"/>
                <a:gd name="connsiteY6" fmla="*/ 495109 h 495109"/>
                <a:gd name="connsiteX7" fmla="*/ 0 w 3816350"/>
                <a:gd name="connsiteY7" fmla="*/ 440880 h 495109"/>
                <a:gd name="connsiteX8" fmla="*/ 0 w 3816350"/>
                <a:gd name="connsiteY8" fmla="*/ 54229 h 495109"/>
                <a:gd name="connsiteX0" fmla="*/ 3175 w 3819525"/>
                <a:gd name="connsiteY0" fmla="*/ 54229 h 495109"/>
                <a:gd name="connsiteX1" fmla="*/ 57404 w 3819525"/>
                <a:gd name="connsiteY1" fmla="*/ 0 h 495109"/>
                <a:gd name="connsiteX2" fmla="*/ 3765296 w 3819525"/>
                <a:gd name="connsiteY2" fmla="*/ 0 h 495109"/>
                <a:gd name="connsiteX3" fmla="*/ 3819525 w 3819525"/>
                <a:gd name="connsiteY3" fmla="*/ 54229 h 495109"/>
                <a:gd name="connsiteX4" fmla="*/ 3819525 w 3819525"/>
                <a:gd name="connsiteY4" fmla="*/ 440880 h 495109"/>
                <a:gd name="connsiteX5" fmla="*/ 3765296 w 3819525"/>
                <a:gd name="connsiteY5" fmla="*/ 495109 h 495109"/>
                <a:gd name="connsiteX6" fmla="*/ 57404 w 3819525"/>
                <a:gd name="connsiteY6" fmla="*/ 495109 h 495109"/>
                <a:gd name="connsiteX7" fmla="*/ 3175 w 3819525"/>
                <a:gd name="connsiteY7" fmla="*/ 440880 h 495109"/>
                <a:gd name="connsiteX8" fmla="*/ 0 w 3819525"/>
                <a:gd name="connsiteY8" fmla="*/ 200912 h 495109"/>
                <a:gd name="connsiteX9" fmla="*/ 3175 w 3819525"/>
                <a:gd name="connsiteY9" fmla="*/ 54229 h 495109"/>
                <a:gd name="connsiteX0" fmla="*/ 3175 w 3819525"/>
                <a:gd name="connsiteY0" fmla="*/ 54229 h 495109"/>
                <a:gd name="connsiteX1" fmla="*/ 57404 w 3819525"/>
                <a:gd name="connsiteY1" fmla="*/ 0 h 495109"/>
                <a:gd name="connsiteX2" fmla="*/ 221457 w 3819525"/>
                <a:gd name="connsiteY2" fmla="*/ 887 h 495109"/>
                <a:gd name="connsiteX3" fmla="*/ 3765296 w 3819525"/>
                <a:gd name="connsiteY3" fmla="*/ 0 h 495109"/>
                <a:gd name="connsiteX4" fmla="*/ 3819525 w 3819525"/>
                <a:gd name="connsiteY4" fmla="*/ 54229 h 495109"/>
                <a:gd name="connsiteX5" fmla="*/ 3819525 w 3819525"/>
                <a:gd name="connsiteY5" fmla="*/ 440880 h 495109"/>
                <a:gd name="connsiteX6" fmla="*/ 3765296 w 3819525"/>
                <a:gd name="connsiteY6" fmla="*/ 495109 h 495109"/>
                <a:gd name="connsiteX7" fmla="*/ 57404 w 3819525"/>
                <a:gd name="connsiteY7" fmla="*/ 495109 h 495109"/>
                <a:gd name="connsiteX8" fmla="*/ 3175 w 3819525"/>
                <a:gd name="connsiteY8" fmla="*/ 440880 h 495109"/>
                <a:gd name="connsiteX9" fmla="*/ 0 w 3819525"/>
                <a:gd name="connsiteY9" fmla="*/ 200912 h 495109"/>
                <a:gd name="connsiteX10" fmla="*/ 3175 w 3819525"/>
                <a:gd name="connsiteY10" fmla="*/ 54229 h 495109"/>
                <a:gd name="connsiteX0" fmla="*/ 238191 w 4054541"/>
                <a:gd name="connsiteY0" fmla="*/ 54229 h 495109"/>
                <a:gd name="connsiteX1" fmla="*/ 292420 w 4054541"/>
                <a:gd name="connsiteY1" fmla="*/ 0 h 495109"/>
                <a:gd name="connsiteX2" fmla="*/ 456473 w 4054541"/>
                <a:gd name="connsiteY2" fmla="*/ 887 h 495109"/>
                <a:gd name="connsiteX3" fmla="*/ 4000312 w 4054541"/>
                <a:gd name="connsiteY3" fmla="*/ 0 h 495109"/>
                <a:gd name="connsiteX4" fmla="*/ 4054541 w 4054541"/>
                <a:gd name="connsiteY4" fmla="*/ 54229 h 495109"/>
                <a:gd name="connsiteX5" fmla="*/ 4054541 w 4054541"/>
                <a:gd name="connsiteY5" fmla="*/ 440880 h 495109"/>
                <a:gd name="connsiteX6" fmla="*/ 4000312 w 4054541"/>
                <a:gd name="connsiteY6" fmla="*/ 495109 h 495109"/>
                <a:gd name="connsiteX7" fmla="*/ 292420 w 4054541"/>
                <a:gd name="connsiteY7" fmla="*/ 495109 h 495109"/>
                <a:gd name="connsiteX8" fmla="*/ 235016 w 4054541"/>
                <a:gd name="connsiteY8" fmla="*/ 200912 h 495109"/>
                <a:gd name="connsiteX9" fmla="*/ 238191 w 4054541"/>
                <a:gd name="connsiteY9" fmla="*/ 54229 h 495109"/>
                <a:gd name="connsiteX0" fmla="*/ 3175 w 3819525"/>
                <a:gd name="connsiteY0" fmla="*/ 54229 h 495109"/>
                <a:gd name="connsiteX1" fmla="*/ 57404 w 3819525"/>
                <a:gd name="connsiteY1" fmla="*/ 0 h 495109"/>
                <a:gd name="connsiteX2" fmla="*/ 221457 w 3819525"/>
                <a:gd name="connsiteY2" fmla="*/ 887 h 495109"/>
                <a:gd name="connsiteX3" fmla="*/ 3765296 w 3819525"/>
                <a:gd name="connsiteY3" fmla="*/ 0 h 495109"/>
                <a:gd name="connsiteX4" fmla="*/ 3819525 w 3819525"/>
                <a:gd name="connsiteY4" fmla="*/ 54229 h 495109"/>
                <a:gd name="connsiteX5" fmla="*/ 3819525 w 3819525"/>
                <a:gd name="connsiteY5" fmla="*/ 440880 h 495109"/>
                <a:gd name="connsiteX6" fmla="*/ 3765296 w 3819525"/>
                <a:gd name="connsiteY6" fmla="*/ 495109 h 495109"/>
                <a:gd name="connsiteX7" fmla="*/ 0 w 3819525"/>
                <a:gd name="connsiteY7" fmla="*/ 200912 h 495109"/>
                <a:gd name="connsiteX8" fmla="*/ 3175 w 3819525"/>
                <a:gd name="connsiteY8" fmla="*/ 54229 h 495109"/>
                <a:gd name="connsiteX0" fmla="*/ 3175 w 3819525"/>
                <a:gd name="connsiteY0" fmla="*/ 54229 h 442939"/>
                <a:gd name="connsiteX1" fmla="*/ 57404 w 3819525"/>
                <a:gd name="connsiteY1" fmla="*/ 0 h 442939"/>
                <a:gd name="connsiteX2" fmla="*/ 221457 w 3819525"/>
                <a:gd name="connsiteY2" fmla="*/ 887 h 442939"/>
                <a:gd name="connsiteX3" fmla="*/ 3765296 w 3819525"/>
                <a:gd name="connsiteY3" fmla="*/ 0 h 442939"/>
                <a:gd name="connsiteX4" fmla="*/ 3819525 w 3819525"/>
                <a:gd name="connsiteY4" fmla="*/ 54229 h 442939"/>
                <a:gd name="connsiteX5" fmla="*/ 3819525 w 3819525"/>
                <a:gd name="connsiteY5" fmla="*/ 440880 h 442939"/>
                <a:gd name="connsiteX6" fmla="*/ 0 w 3819525"/>
                <a:gd name="connsiteY6" fmla="*/ 200912 h 442939"/>
                <a:gd name="connsiteX7" fmla="*/ 3175 w 3819525"/>
                <a:gd name="connsiteY7" fmla="*/ 54229 h 442939"/>
                <a:gd name="connsiteX0" fmla="*/ 3175 w 3819525"/>
                <a:gd name="connsiteY0" fmla="*/ 54229 h 200912"/>
                <a:gd name="connsiteX1" fmla="*/ 57404 w 3819525"/>
                <a:gd name="connsiteY1" fmla="*/ 0 h 200912"/>
                <a:gd name="connsiteX2" fmla="*/ 221457 w 3819525"/>
                <a:gd name="connsiteY2" fmla="*/ 887 h 200912"/>
                <a:gd name="connsiteX3" fmla="*/ 3765296 w 3819525"/>
                <a:gd name="connsiteY3" fmla="*/ 0 h 200912"/>
                <a:gd name="connsiteX4" fmla="*/ 3819525 w 3819525"/>
                <a:gd name="connsiteY4" fmla="*/ 54229 h 200912"/>
                <a:gd name="connsiteX5" fmla="*/ 0 w 3819525"/>
                <a:gd name="connsiteY5" fmla="*/ 200912 h 200912"/>
                <a:gd name="connsiteX6" fmla="*/ 3175 w 3819525"/>
                <a:gd name="connsiteY6" fmla="*/ 54229 h 200912"/>
                <a:gd name="connsiteX0" fmla="*/ 3175 w 3765296"/>
                <a:gd name="connsiteY0" fmla="*/ 54229 h 200912"/>
                <a:gd name="connsiteX1" fmla="*/ 57404 w 3765296"/>
                <a:gd name="connsiteY1" fmla="*/ 0 h 200912"/>
                <a:gd name="connsiteX2" fmla="*/ 221457 w 3765296"/>
                <a:gd name="connsiteY2" fmla="*/ 887 h 200912"/>
                <a:gd name="connsiteX3" fmla="*/ 3765296 w 3765296"/>
                <a:gd name="connsiteY3" fmla="*/ 0 h 200912"/>
                <a:gd name="connsiteX4" fmla="*/ 0 w 3765296"/>
                <a:gd name="connsiteY4" fmla="*/ 200912 h 200912"/>
                <a:gd name="connsiteX5" fmla="*/ 3175 w 3765296"/>
                <a:gd name="connsiteY5" fmla="*/ 54229 h 200912"/>
                <a:gd name="connsiteX0" fmla="*/ 3175 w 221457"/>
                <a:gd name="connsiteY0" fmla="*/ 54229 h 200912"/>
                <a:gd name="connsiteX1" fmla="*/ 57404 w 221457"/>
                <a:gd name="connsiteY1" fmla="*/ 0 h 200912"/>
                <a:gd name="connsiteX2" fmla="*/ 221457 w 221457"/>
                <a:gd name="connsiteY2" fmla="*/ 887 h 200912"/>
                <a:gd name="connsiteX3" fmla="*/ 0 w 221457"/>
                <a:gd name="connsiteY3" fmla="*/ 200912 h 200912"/>
                <a:gd name="connsiteX4" fmla="*/ 3175 w 221457"/>
                <a:gd name="connsiteY4" fmla="*/ 54229 h 20091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1457" h="200912">
                  <a:moveTo>
                    <a:pt x="3175" y="54229"/>
                  </a:moveTo>
                  <a:cubicBezTo>
                    <a:pt x="3175" y="24279"/>
                    <a:pt x="27454" y="0"/>
                    <a:pt x="57404" y="0"/>
                  </a:cubicBezTo>
                  <a:lnTo>
                    <a:pt x="221457" y="887"/>
                  </a:lnTo>
                  <a:lnTo>
                    <a:pt x="0" y="200912"/>
                  </a:lnTo>
                  <a:cubicBezTo>
                    <a:pt x="1058" y="152018"/>
                    <a:pt x="2117" y="103123"/>
                    <a:pt x="3175" y="54229"/>
                  </a:cubicBezTo>
                  <a:close/>
                </a:path>
              </a:pathLst>
            </a:custGeom>
            <a:solidFill>
              <a:srgbClr val="7768AD"/>
            </a:solidFill>
            <a:ln w="28575">
              <a:solidFill>
                <a:srgbClr val="7768AD"/>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dirty="0"/>
            </a:p>
          </p:txBody>
        </p:sp>
      </p:grpSp>
      <p:grpSp>
        <p:nvGrpSpPr>
          <p:cNvPr id="72" name="pencil"/>
          <p:cNvGrpSpPr>
            <a:grpSpLocks/>
          </p:cNvGrpSpPr>
          <p:nvPr/>
        </p:nvGrpSpPr>
        <p:grpSpPr bwMode="auto">
          <a:xfrm>
            <a:off x="755650" y="2928938"/>
            <a:ext cx="5635625" cy="495300"/>
            <a:chOff x="755650" y="2834688"/>
            <a:chExt cx="5634269" cy="495603"/>
          </a:xfrm>
        </p:grpSpPr>
        <p:grpSp>
          <p:nvGrpSpPr>
            <p:cNvPr id="17434" name="Group 20"/>
            <p:cNvGrpSpPr>
              <a:grpSpLocks/>
            </p:cNvGrpSpPr>
            <p:nvPr/>
          </p:nvGrpSpPr>
          <p:grpSpPr bwMode="auto">
            <a:xfrm>
              <a:off x="755650" y="2834688"/>
              <a:ext cx="5634269" cy="495603"/>
              <a:chOff x="755650" y="2710863"/>
              <a:chExt cx="5634269" cy="495603"/>
            </a:xfrm>
          </p:grpSpPr>
          <p:sp>
            <p:nvSpPr>
              <p:cNvPr id="77" name="Rectangle: Rounded Corners 76">
                <a:extLst>
                  <a:ext uri="{FF2B5EF4-FFF2-40B4-BE49-F238E27FC236}">
                    <a16:creationId xmlns:a16="http://schemas.microsoft.com/office/drawing/2014/main" id="{14BF4979-2D04-4DED-B5C6-2BA07D34497D}"/>
                  </a:ext>
                </a:extLst>
              </p:cNvPr>
              <p:cNvSpPr/>
              <p:nvPr/>
            </p:nvSpPr>
            <p:spPr>
              <a:xfrm>
                <a:off x="755650" y="2710863"/>
                <a:ext cx="5634269" cy="495603"/>
              </a:xfrm>
              <a:prstGeom prst="roundRect">
                <a:avLst>
                  <a:gd name="adj" fmla="val 10953"/>
                </a:avLst>
              </a:prstGeom>
              <a:solidFill>
                <a:srgbClr val="7768AD"/>
              </a:solidFill>
              <a:ln w="28575">
                <a:solidFill>
                  <a:srgbClr val="7768AD"/>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dirty="0"/>
              </a:p>
            </p:txBody>
          </p:sp>
          <p:sp>
            <p:nvSpPr>
              <p:cNvPr id="78" name="Rectangle 77">
                <a:extLst>
                  <a:ext uri="{FF2B5EF4-FFF2-40B4-BE49-F238E27FC236}">
                    <a16:creationId xmlns:a16="http://schemas.microsoft.com/office/drawing/2014/main" id="{2DD7842C-9059-4F52-99DB-2A56A50BD1B4}"/>
                  </a:ext>
                </a:extLst>
              </p:cNvPr>
              <p:cNvSpPr/>
              <p:nvPr/>
            </p:nvSpPr>
            <p:spPr>
              <a:xfrm>
                <a:off x="833419" y="2777579"/>
                <a:ext cx="4669301" cy="370113"/>
              </a:xfrm>
              <a:prstGeom prst="rect">
                <a:avLst/>
              </a:prstGeom>
            </p:spPr>
            <p:txBody>
              <a:bodyPr>
                <a:spAutoFit/>
              </a:bodyPr>
              <a:lstStyle/>
              <a:p>
                <a:pPr eaLnBrk="1" fontAlgn="auto" hangingPunct="1">
                  <a:spcBef>
                    <a:spcPts val="0"/>
                  </a:spcBef>
                  <a:spcAft>
                    <a:spcPts val="0"/>
                  </a:spcAft>
                  <a:defRPr/>
                </a:pPr>
                <a:r>
                  <a:rPr lang="en-GB" dirty="0">
                    <a:solidFill>
                      <a:schemeClr val="bg1"/>
                    </a:solidFill>
                    <a:latin typeface="+mj-lt"/>
                  </a:rPr>
                  <a:t>What do you think Jewish people believe?</a:t>
                </a:r>
              </a:p>
            </p:txBody>
          </p:sp>
        </p:grpSp>
        <p:sp>
          <p:nvSpPr>
            <p:cNvPr id="74" name="Rectangle: Rounded Corners 29">
              <a:extLst>
                <a:ext uri="{FF2B5EF4-FFF2-40B4-BE49-F238E27FC236}">
                  <a16:creationId xmlns:a16="http://schemas.microsoft.com/office/drawing/2014/main" id="{E15478CD-1F32-4F59-9478-95BBFBF18BD2}"/>
                </a:ext>
              </a:extLst>
            </p:cNvPr>
            <p:cNvSpPr/>
            <p:nvPr/>
          </p:nvSpPr>
          <p:spPr>
            <a:xfrm>
              <a:off x="755650" y="2844219"/>
              <a:ext cx="222197" cy="200147"/>
            </a:xfrm>
            <a:custGeom>
              <a:avLst/>
              <a:gdLst>
                <a:gd name="connsiteX0" fmla="*/ 0 w 3816350"/>
                <a:gd name="connsiteY0" fmla="*/ 54229 h 495109"/>
                <a:gd name="connsiteX1" fmla="*/ 54229 w 3816350"/>
                <a:gd name="connsiteY1" fmla="*/ 0 h 495109"/>
                <a:gd name="connsiteX2" fmla="*/ 3762121 w 3816350"/>
                <a:gd name="connsiteY2" fmla="*/ 0 h 495109"/>
                <a:gd name="connsiteX3" fmla="*/ 3816350 w 3816350"/>
                <a:gd name="connsiteY3" fmla="*/ 54229 h 495109"/>
                <a:gd name="connsiteX4" fmla="*/ 3816350 w 3816350"/>
                <a:gd name="connsiteY4" fmla="*/ 440880 h 495109"/>
                <a:gd name="connsiteX5" fmla="*/ 3762121 w 3816350"/>
                <a:gd name="connsiteY5" fmla="*/ 495109 h 495109"/>
                <a:gd name="connsiteX6" fmla="*/ 54229 w 3816350"/>
                <a:gd name="connsiteY6" fmla="*/ 495109 h 495109"/>
                <a:gd name="connsiteX7" fmla="*/ 0 w 3816350"/>
                <a:gd name="connsiteY7" fmla="*/ 440880 h 495109"/>
                <a:gd name="connsiteX8" fmla="*/ 0 w 3816350"/>
                <a:gd name="connsiteY8" fmla="*/ 54229 h 495109"/>
                <a:gd name="connsiteX0" fmla="*/ 3175 w 3819525"/>
                <a:gd name="connsiteY0" fmla="*/ 54229 h 495109"/>
                <a:gd name="connsiteX1" fmla="*/ 57404 w 3819525"/>
                <a:gd name="connsiteY1" fmla="*/ 0 h 495109"/>
                <a:gd name="connsiteX2" fmla="*/ 3765296 w 3819525"/>
                <a:gd name="connsiteY2" fmla="*/ 0 h 495109"/>
                <a:gd name="connsiteX3" fmla="*/ 3819525 w 3819525"/>
                <a:gd name="connsiteY3" fmla="*/ 54229 h 495109"/>
                <a:gd name="connsiteX4" fmla="*/ 3819525 w 3819525"/>
                <a:gd name="connsiteY4" fmla="*/ 440880 h 495109"/>
                <a:gd name="connsiteX5" fmla="*/ 3765296 w 3819525"/>
                <a:gd name="connsiteY5" fmla="*/ 495109 h 495109"/>
                <a:gd name="connsiteX6" fmla="*/ 57404 w 3819525"/>
                <a:gd name="connsiteY6" fmla="*/ 495109 h 495109"/>
                <a:gd name="connsiteX7" fmla="*/ 3175 w 3819525"/>
                <a:gd name="connsiteY7" fmla="*/ 440880 h 495109"/>
                <a:gd name="connsiteX8" fmla="*/ 0 w 3819525"/>
                <a:gd name="connsiteY8" fmla="*/ 200912 h 495109"/>
                <a:gd name="connsiteX9" fmla="*/ 3175 w 3819525"/>
                <a:gd name="connsiteY9" fmla="*/ 54229 h 495109"/>
                <a:gd name="connsiteX0" fmla="*/ 3175 w 3819525"/>
                <a:gd name="connsiteY0" fmla="*/ 54229 h 495109"/>
                <a:gd name="connsiteX1" fmla="*/ 57404 w 3819525"/>
                <a:gd name="connsiteY1" fmla="*/ 0 h 495109"/>
                <a:gd name="connsiteX2" fmla="*/ 221457 w 3819525"/>
                <a:gd name="connsiteY2" fmla="*/ 887 h 495109"/>
                <a:gd name="connsiteX3" fmla="*/ 3765296 w 3819525"/>
                <a:gd name="connsiteY3" fmla="*/ 0 h 495109"/>
                <a:gd name="connsiteX4" fmla="*/ 3819525 w 3819525"/>
                <a:gd name="connsiteY4" fmla="*/ 54229 h 495109"/>
                <a:gd name="connsiteX5" fmla="*/ 3819525 w 3819525"/>
                <a:gd name="connsiteY5" fmla="*/ 440880 h 495109"/>
                <a:gd name="connsiteX6" fmla="*/ 3765296 w 3819525"/>
                <a:gd name="connsiteY6" fmla="*/ 495109 h 495109"/>
                <a:gd name="connsiteX7" fmla="*/ 57404 w 3819525"/>
                <a:gd name="connsiteY7" fmla="*/ 495109 h 495109"/>
                <a:gd name="connsiteX8" fmla="*/ 3175 w 3819525"/>
                <a:gd name="connsiteY8" fmla="*/ 440880 h 495109"/>
                <a:gd name="connsiteX9" fmla="*/ 0 w 3819525"/>
                <a:gd name="connsiteY9" fmla="*/ 200912 h 495109"/>
                <a:gd name="connsiteX10" fmla="*/ 3175 w 3819525"/>
                <a:gd name="connsiteY10" fmla="*/ 54229 h 495109"/>
                <a:gd name="connsiteX0" fmla="*/ 238191 w 4054541"/>
                <a:gd name="connsiteY0" fmla="*/ 54229 h 495109"/>
                <a:gd name="connsiteX1" fmla="*/ 292420 w 4054541"/>
                <a:gd name="connsiteY1" fmla="*/ 0 h 495109"/>
                <a:gd name="connsiteX2" fmla="*/ 456473 w 4054541"/>
                <a:gd name="connsiteY2" fmla="*/ 887 h 495109"/>
                <a:gd name="connsiteX3" fmla="*/ 4000312 w 4054541"/>
                <a:gd name="connsiteY3" fmla="*/ 0 h 495109"/>
                <a:gd name="connsiteX4" fmla="*/ 4054541 w 4054541"/>
                <a:gd name="connsiteY4" fmla="*/ 54229 h 495109"/>
                <a:gd name="connsiteX5" fmla="*/ 4054541 w 4054541"/>
                <a:gd name="connsiteY5" fmla="*/ 440880 h 495109"/>
                <a:gd name="connsiteX6" fmla="*/ 4000312 w 4054541"/>
                <a:gd name="connsiteY6" fmla="*/ 495109 h 495109"/>
                <a:gd name="connsiteX7" fmla="*/ 292420 w 4054541"/>
                <a:gd name="connsiteY7" fmla="*/ 495109 h 495109"/>
                <a:gd name="connsiteX8" fmla="*/ 235016 w 4054541"/>
                <a:gd name="connsiteY8" fmla="*/ 200912 h 495109"/>
                <a:gd name="connsiteX9" fmla="*/ 238191 w 4054541"/>
                <a:gd name="connsiteY9" fmla="*/ 54229 h 495109"/>
                <a:gd name="connsiteX0" fmla="*/ 3175 w 3819525"/>
                <a:gd name="connsiteY0" fmla="*/ 54229 h 495109"/>
                <a:gd name="connsiteX1" fmla="*/ 57404 w 3819525"/>
                <a:gd name="connsiteY1" fmla="*/ 0 h 495109"/>
                <a:gd name="connsiteX2" fmla="*/ 221457 w 3819525"/>
                <a:gd name="connsiteY2" fmla="*/ 887 h 495109"/>
                <a:gd name="connsiteX3" fmla="*/ 3765296 w 3819525"/>
                <a:gd name="connsiteY3" fmla="*/ 0 h 495109"/>
                <a:gd name="connsiteX4" fmla="*/ 3819525 w 3819525"/>
                <a:gd name="connsiteY4" fmla="*/ 54229 h 495109"/>
                <a:gd name="connsiteX5" fmla="*/ 3819525 w 3819525"/>
                <a:gd name="connsiteY5" fmla="*/ 440880 h 495109"/>
                <a:gd name="connsiteX6" fmla="*/ 3765296 w 3819525"/>
                <a:gd name="connsiteY6" fmla="*/ 495109 h 495109"/>
                <a:gd name="connsiteX7" fmla="*/ 0 w 3819525"/>
                <a:gd name="connsiteY7" fmla="*/ 200912 h 495109"/>
                <a:gd name="connsiteX8" fmla="*/ 3175 w 3819525"/>
                <a:gd name="connsiteY8" fmla="*/ 54229 h 495109"/>
                <a:gd name="connsiteX0" fmla="*/ 3175 w 3819525"/>
                <a:gd name="connsiteY0" fmla="*/ 54229 h 442939"/>
                <a:gd name="connsiteX1" fmla="*/ 57404 w 3819525"/>
                <a:gd name="connsiteY1" fmla="*/ 0 h 442939"/>
                <a:gd name="connsiteX2" fmla="*/ 221457 w 3819525"/>
                <a:gd name="connsiteY2" fmla="*/ 887 h 442939"/>
                <a:gd name="connsiteX3" fmla="*/ 3765296 w 3819525"/>
                <a:gd name="connsiteY3" fmla="*/ 0 h 442939"/>
                <a:gd name="connsiteX4" fmla="*/ 3819525 w 3819525"/>
                <a:gd name="connsiteY4" fmla="*/ 54229 h 442939"/>
                <a:gd name="connsiteX5" fmla="*/ 3819525 w 3819525"/>
                <a:gd name="connsiteY5" fmla="*/ 440880 h 442939"/>
                <a:gd name="connsiteX6" fmla="*/ 0 w 3819525"/>
                <a:gd name="connsiteY6" fmla="*/ 200912 h 442939"/>
                <a:gd name="connsiteX7" fmla="*/ 3175 w 3819525"/>
                <a:gd name="connsiteY7" fmla="*/ 54229 h 442939"/>
                <a:gd name="connsiteX0" fmla="*/ 3175 w 3819525"/>
                <a:gd name="connsiteY0" fmla="*/ 54229 h 200912"/>
                <a:gd name="connsiteX1" fmla="*/ 57404 w 3819525"/>
                <a:gd name="connsiteY1" fmla="*/ 0 h 200912"/>
                <a:gd name="connsiteX2" fmla="*/ 221457 w 3819525"/>
                <a:gd name="connsiteY2" fmla="*/ 887 h 200912"/>
                <a:gd name="connsiteX3" fmla="*/ 3765296 w 3819525"/>
                <a:gd name="connsiteY3" fmla="*/ 0 h 200912"/>
                <a:gd name="connsiteX4" fmla="*/ 3819525 w 3819525"/>
                <a:gd name="connsiteY4" fmla="*/ 54229 h 200912"/>
                <a:gd name="connsiteX5" fmla="*/ 0 w 3819525"/>
                <a:gd name="connsiteY5" fmla="*/ 200912 h 200912"/>
                <a:gd name="connsiteX6" fmla="*/ 3175 w 3819525"/>
                <a:gd name="connsiteY6" fmla="*/ 54229 h 200912"/>
                <a:gd name="connsiteX0" fmla="*/ 3175 w 3765296"/>
                <a:gd name="connsiteY0" fmla="*/ 54229 h 200912"/>
                <a:gd name="connsiteX1" fmla="*/ 57404 w 3765296"/>
                <a:gd name="connsiteY1" fmla="*/ 0 h 200912"/>
                <a:gd name="connsiteX2" fmla="*/ 221457 w 3765296"/>
                <a:gd name="connsiteY2" fmla="*/ 887 h 200912"/>
                <a:gd name="connsiteX3" fmla="*/ 3765296 w 3765296"/>
                <a:gd name="connsiteY3" fmla="*/ 0 h 200912"/>
                <a:gd name="connsiteX4" fmla="*/ 0 w 3765296"/>
                <a:gd name="connsiteY4" fmla="*/ 200912 h 200912"/>
                <a:gd name="connsiteX5" fmla="*/ 3175 w 3765296"/>
                <a:gd name="connsiteY5" fmla="*/ 54229 h 200912"/>
                <a:gd name="connsiteX0" fmla="*/ 3175 w 221457"/>
                <a:gd name="connsiteY0" fmla="*/ 54229 h 200912"/>
                <a:gd name="connsiteX1" fmla="*/ 57404 w 221457"/>
                <a:gd name="connsiteY1" fmla="*/ 0 h 200912"/>
                <a:gd name="connsiteX2" fmla="*/ 221457 w 221457"/>
                <a:gd name="connsiteY2" fmla="*/ 887 h 200912"/>
                <a:gd name="connsiteX3" fmla="*/ 0 w 221457"/>
                <a:gd name="connsiteY3" fmla="*/ 200912 h 200912"/>
                <a:gd name="connsiteX4" fmla="*/ 3175 w 221457"/>
                <a:gd name="connsiteY4" fmla="*/ 54229 h 20091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1457" h="200912">
                  <a:moveTo>
                    <a:pt x="3175" y="54229"/>
                  </a:moveTo>
                  <a:cubicBezTo>
                    <a:pt x="3175" y="24279"/>
                    <a:pt x="27454" y="0"/>
                    <a:pt x="57404" y="0"/>
                  </a:cubicBezTo>
                  <a:lnTo>
                    <a:pt x="221457" y="887"/>
                  </a:lnTo>
                  <a:lnTo>
                    <a:pt x="0" y="200912"/>
                  </a:lnTo>
                  <a:cubicBezTo>
                    <a:pt x="1058" y="152018"/>
                    <a:pt x="2117" y="103123"/>
                    <a:pt x="3175" y="54229"/>
                  </a:cubicBezTo>
                  <a:close/>
                </a:path>
              </a:pathLst>
            </a:custGeom>
            <a:solidFill>
              <a:schemeClr val="bg1"/>
            </a:solidFill>
            <a:ln w="28575">
              <a:solidFill>
                <a:srgbClr val="7768AD"/>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dirty="0"/>
            </a:p>
          </p:txBody>
        </p:sp>
      </p:grpSp>
      <p:pic>
        <p:nvPicPr>
          <p:cNvPr id="17415" name="Picture 1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638800" y="1004888"/>
            <a:ext cx="2495550" cy="56245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8" name="blank">
            <a:extLst>
              <a:ext uri="{FF2B5EF4-FFF2-40B4-BE49-F238E27FC236}">
                <a16:creationId xmlns:a16="http://schemas.microsoft.com/office/drawing/2014/main" id="{F78A16A6-C064-4B37-8529-D90C4DF993EF}"/>
              </a:ext>
            </a:extLst>
          </p:cNvPr>
          <p:cNvSpPr/>
          <p:nvPr/>
        </p:nvSpPr>
        <p:spPr>
          <a:xfrm>
            <a:off x="0" y="-11113"/>
            <a:ext cx="9144000" cy="6869113"/>
          </a:xfrm>
          <a:prstGeom prst="rect">
            <a:avLst/>
          </a:prstGeom>
          <a:solidFill>
            <a:srgbClr val="FFFFFF">
              <a:alpha val="94902"/>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grpSp>
        <p:nvGrpSpPr>
          <p:cNvPr id="71" name="full screen"/>
          <p:cNvGrpSpPr>
            <a:grpSpLocks/>
          </p:cNvGrpSpPr>
          <p:nvPr/>
        </p:nvGrpSpPr>
        <p:grpSpPr bwMode="auto">
          <a:xfrm>
            <a:off x="674688" y="1004888"/>
            <a:ext cx="7596187" cy="5857875"/>
            <a:chOff x="674984" y="1005111"/>
            <a:chExt cx="7595323" cy="5856926"/>
          </a:xfrm>
        </p:grpSpPr>
        <p:grpSp>
          <p:nvGrpSpPr>
            <p:cNvPr id="17418" name="?"/>
            <p:cNvGrpSpPr>
              <a:grpSpLocks/>
            </p:cNvGrpSpPr>
            <p:nvPr/>
          </p:nvGrpSpPr>
          <p:grpSpPr bwMode="auto">
            <a:xfrm>
              <a:off x="674984" y="2265439"/>
              <a:ext cx="6240168" cy="2231194"/>
              <a:chOff x="674984" y="4194767"/>
              <a:chExt cx="6240168" cy="2231194"/>
            </a:xfrm>
          </p:grpSpPr>
          <p:grpSp>
            <p:nvGrpSpPr>
              <p:cNvPr id="17420" name="Group 36"/>
              <p:cNvGrpSpPr>
                <a:grpSpLocks/>
              </p:cNvGrpSpPr>
              <p:nvPr/>
            </p:nvGrpSpPr>
            <p:grpSpPr bwMode="auto">
              <a:xfrm>
                <a:off x="674984" y="5028568"/>
                <a:ext cx="6240168" cy="1397393"/>
                <a:chOff x="674688" y="5370651"/>
                <a:chExt cx="6240168" cy="1397392"/>
              </a:xfrm>
            </p:grpSpPr>
            <p:grpSp>
              <p:nvGrpSpPr>
                <p:cNvPr id="17428" name="Group 2"/>
                <p:cNvGrpSpPr>
                  <a:grpSpLocks/>
                </p:cNvGrpSpPr>
                <p:nvPr/>
              </p:nvGrpSpPr>
              <p:grpSpPr bwMode="auto">
                <a:xfrm>
                  <a:off x="674688" y="5370651"/>
                  <a:ext cx="6240168" cy="1397392"/>
                  <a:chOff x="674338" y="2711356"/>
                  <a:chExt cx="6240451" cy="1397554"/>
                </a:xfrm>
              </p:grpSpPr>
              <p:grpSp>
                <p:nvGrpSpPr>
                  <p:cNvPr id="17430" name="Group 3"/>
                  <p:cNvGrpSpPr>
                    <a:grpSpLocks/>
                  </p:cNvGrpSpPr>
                  <p:nvPr/>
                </p:nvGrpSpPr>
                <p:grpSpPr bwMode="auto">
                  <a:xfrm>
                    <a:off x="674338" y="2711356"/>
                    <a:ext cx="6240451" cy="1397554"/>
                    <a:chOff x="674339" y="2422261"/>
                    <a:chExt cx="6240450" cy="1397554"/>
                  </a:xfrm>
                </p:grpSpPr>
                <p:sp>
                  <p:nvSpPr>
                    <p:cNvPr id="42" name="Rectangle: Rounded Corners 41">
                      <a:extLst>
                        <a:ext uri="{FF2B5EF4-FFF2-40B4-BE49-F238E27FC236}">
                          <a16:creationId xmlns:a16="http://schemas.microsoft.com/office/drawing/2014/main" id="{AEDB67D6-2F53-4923-89A5-C73B2C25952D}"/>
                        </a:ext>
                      </a:extLst>
                    </p:cNvPr>
                    <p:cNvSpPr/>
                    <p:nvPr/>
                  </p:nvSpPr>
                  <p:spPr>
                    <a:xfrm>
                      <a:off x="755295" y="2421705"/>
                      <a:ext cx="6159078" cy="1398522"/>
                    </a:xfrm>
                    <a:prstGeom prst="roundRect">
                      <a:avLst>
                        <a:gd name="adj" fmla="val 4137"/>
                      </a:avLst>
                    </a:prstGeom>
                    <a:solidFill>
                      <a:schemeClr val="bg1"/>
                    </a:solidFill>
                    <a:ln w="28575">
                      <a:solidFill>
                        <a:srgbClr val="7768AD"/>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dirty="0"/>
                    </a:p>
                  </p:txBody>
                </p:sp>
                <p:sp>
                  <p:nvSpPr>
                    <p:cNvPr id="43" name="Isosceles Triangle 8">
                      <a:extLst>
                        <a:ext uri="{FF2B5EF4-FFF2-40B4-BE49-F238E27FC236}">
                          <a16:creationId xmlns:a16="http://schemas.microsoft.com/office/drawing/2014/main" id="{345FA851-FE27-4DF7-ACC2-5990D602E3B8}"/>
                        </a:ext>
                      </a:extLst>
                    </p:cNvPr>
                    <p:cNvSpPr/>
                    <p:nvPr/>
                  </p:nvSpPr>
                  <p:spPr>
                    <a:xfrm rot="19089003">
                      <a:off x="674339" y="2423293"/>
                      <a:ext cx="309541" cy="117469"/>
                    </a:xfrm>
                    <a:custGeom>
                      <a:avLst/>
                      <a:gdLst>
                        <a:gd name="connsiteX0" fmla="*/ 0 w 307975"/>
                        <a:gd name="connsiteY0" fmla="*/ 174625 h 174625"/>
                        <a:gd name="connsiteX1" fmla="*/ 153988 w 307975"/>
                        <a:gd name="connsiteY1" fmla="*/ 0 h 174625"/>
                        <a:gd name="connsiteX2" fmla="*/ 307975 w 307975"/>
                        <a:gd name="connsiteY2" fmla="*/ 174625 h 174625"/>
                        <a:gd name="connsiteX3" fmla="*/ 0 w 307975"/>
                        <a:gd name="connsiteY3" fmla="*/ 174625 h 174625"/>
                        <a:gd name="connsiteX0" fmla="*/ 0 w 369240"/>
                        <a:gd name="connsiteY0" fmla="*/ 174625 h 184744"/>
                        <a:gd name="connsiteX1" fmla="*/ 153988 w 369240"/>
                        <a:gd name="connsiteY1" fmla="*/ 0 h 184744"/>
                        <a:gd name="connsiteX2" fmla="*/ 369240 w 369240"/>
                        <a:gd name="connsiteY2" fmla="*/ 184744 h 184744"/>
                        <a:gd name="connsiteX3" fmla="*/ 0 w 369240"/>
                        <a:gd name="connsiteY3" fmla="*/ 174625 h 184744"/>
                        <a:gd name="connsiteX0" fmla="*/ 0 w 377369"/>
                        <a:gd name="connsiteY0" fmla="*/ 180132 h 184744"/>
                        <a:gd name="connsiteX1" fmla="*/ 162117 w 377369"/>
                        <a:gd name="connsiteY1" fmla="*/ 0 h 184744"/>
                        <a:gd name="connsiteX2" fmla="*/ 377369 w 377369"/>
                        <a:gd name="connsiteY2" fmla="*/ 184744 h 184744"/>
                        <a:gd name="connsiteX3" fmla="*/ 0 w 377369"/>
                        <a:gd name="connsiteY3" fmla="*/ 180132 h 184744"/>
                        <a:gd name="connsiteX0" fmla="*/ 0 w 331743"/>
                        <a:gd name="connsiteY0" fmla="*/ 89931 h 184744"/>
                        <a:gd name="connsiteX1" fmla="*/ 116491 w 331743"/>
                        <a:gd name="connsiteY1" fmla="*/ 0 h 184744"/>
                        <a:gd name="connsiteX2" fmla="*/ 331743 w 331743"/>
                        <a:gd name="connsiteY2" fmla="*/ 184744 h 184744"/>
                        <a:gd name="connsiteX3" fmla="*/ 0 w 331743"/>
                        <a:gd name="connsiteY3" fmla="*/ 89931 h 184744"/>
                        <a:gd name="connsiteX0" fmla="*/ 0 w 250149"/>
                        <a:gd name="connsiteY0" fmla="*/ 89931 h 111663"/>
                        <a:gd name="connsiteX1" fmla="*/ 116491 w 250149"/>
                        <a:gd name="connsiteY1" fmla="*/ 0 h 111663"/>
                        <a:gd name="connsiteX2" fmla="*/ 250149 w 250149"/>
                        <a:gd name="connsiteY2" fmla="*/ 111663 h 111663"/>
                        <a:gd name="connsiteX3" fmla="*/ 0 w 250149"/>
                        <a:gd name="connsiteY3" fmla="*/ 89931 h 111663"/>
                        <a:gd name="connsiteX0" fmla="*/ 0 w 250149"/>
                        <a:gd name="connsiteY0" fmla="*/ 95915 h 117647"/>
                        <a:gd name="connsiteX1" fmla="*/ 102670 w 250149"/>
                        <a:gd name="connsiteY1" fmla="*/ 0 h 117647"/>
                        <a:gd name="connsiteX2" fmla="*/ 250149 w 250149"/>
                        <a:gd name="connsiteY2" fmla="*/ 117647 h 117647"/>
                        <a:gd name="connsiteX3" fmla="*/ 0 w 250149"/>
                        <a:gd name="connsiteY3" fmla="*/ 95915 h 117647"/>
                        <a:gd name="connsiteX0" fmla="*/ 0 w 215044"/>
                        <a:gd name="connsiteY0" fmla="*/ 95915 h 95915"/>
                        <a:gd name="connsiteX1" fmla="*/ 102670 w 215044"/>
                        <a:gd name="connsiteY1" fmla="*/ 0 h 95915"/>
                        <a:gd name="connsiteX2" fmla="*/ 215044 w 215044"/>
                        <a:gd name="connsiteY2" fmla="*/ 92598 h 95915"/>
                        <a:gd name="connsiteX3" fmla="*/ 0 w 215044"/>
                        <a:gd name="connsiteY3" fmla="*/ 95915 h 95915"/>
                        <a:gd name="connsiteX0" fmla="*/ 0 w 271065"/>
                        <a:gd name="connsiteY0" fmla="*/ 95915 h 129987"/>
                        <a:gd name="connsiteX1" fmla="*/ 102670 w 271065"/>
                        <a:gd name="connsiteY1" fmla="*/ 0 h 129987"/>
                        <a:gd name="connsiteX2" fmla="*/ 271065 w 271065"/>
                        <a:gd name="connsiteY2" fmla="*/ 129987 h 129987"/>
                        <a:gd name="connsiteX3" fmla="*/ 0 w 271065"/>
                        <a:gd name="connsiteY3" fmla="*/ 95915 h 129987"/>
                        <a:gd name="connsiteX0" fmla="*/ 0 w 309565"/>
                        <a:gd name="connsiteY0" fmla="*/ 131760 h 131760"/>
                        <a:gd name="connsiteX1" fmla="*/ 141170 w 309565"/>
                        <a:gd name="connsiteY1" fmla="*/ 0 h 131760"/>
                        <a:gd name="connsiteX2" fmla="*/ 309565 w 309565"/>
                        <a:gd name="connsiteY2" fmla="*/ 129987 h 131760"/>
                        <a:gd name="connsiteX3" fmla="*/ 0 w 309565"/>
                        <a:gd name="connsiteY3" fmla="*/ 131760 h 131760"/>
                      </a:gdLst>
                      <a:ahLst/>
                      <a:cxnLst>
                        <a:cxn ang="0">
                          <a:pos x="connsiteX0" y="connsiteY0"/>
                        </a:cxn>
                        <a:cxn ang="0">
                          <a:pos x="connsiteX1" y="connsiteY1"/>
                        </a:cxn>
                        <a:cxn ang="0">
                          <a:pos x="connsiteX2" y="connsiteY2"/>
                        </a:cxn>
                        <a:cxn ang="0">
                          <a:pos x="connsiteX3" y="connsiteY3"/>
                        </a:cxn>
                      </a:cxnLst>
                      <a:rect l="l" t="t" r="r" b="b"/>
                      <a:pathLst>
                        <a:path w="309565" h="131760">
                          <a:moveTo>
                            <a:pt x="0" y="131760"/>
                          </a:moveTo>
                          <a:lnTo>
                            <a:pt x="141170" y="0"/>
                          </a:lnTo>
                          <a:lnTo>
                            <a:pt x="309565" y="129987"/>
                          </a:lnTo>
                          <a:lnTo>
                            <a:pt x="0" y="131760"/>
                          </a:lnTo>
                          <a:close/>
                        </a:path>
                      </a:pathLst>
                    </a:custGeom>
                    <a:solidFill>
                      <a:srgbClr val="7768AD"/>
                    </a:solidFill>
                    <a:ln>
                      <a:solidFill>
                        <a:srgbClr val="7768AD"/>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grpSp>
              <p:sp>
                <p:nvSpPr>
                  <p:cNvPr id="41" name="TXT1">
                    <a:extLst>
                      <a:ext uri="{FF2B5EF4-FFF2-40B4-BE49-F238E27FC236}">
                        <a16:creationId xmlns:a16="http://schemas.microsoft.com/office/drawing/2014/main" id="{A8C1E3BB-9B6E-4CA9-9F97-F561A3EC3F73}"/>
                      </a:ext>
                    </a:extLst>
                  </p:cNvPr>
                  <p:cNvSpPr>
                    <a:spLocks noChangeArrowheads="1"/>
                  </p:cNvSpPr>
                  <p:nvPr/>
                </p:nvSpPr>
                <p:spPr bwMode="auto">
                  <a:xfrm>
                    <a:off x="834664" y="2777472"/>
                    <a:ext cx="4047848" cy="120168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fontAlgn="base">
                      <a:spcBef>
                        <a:spcPct val="0"/>
                      </a:spcBef>
                      <a:spcAft>
                        <a:spcPct val="0"/>
                      </a:spcAft>
                      <a:defRPr>
                        <a:solidFill>
                          <a:schemeClr val="tx1"/>
                        </a:solidFill>
                        <a:latin typeface="Twinkl" pitchFamily="2" charset="0"/>
                      </a:defRPr>
                    </a:lvl6pPr>
                    <a:lvl7pPr marL="2971800" indent="-228600" fontAlgn="base">
                      <a:spcBef>
                        <a:spcPct val="0"/>
                      </a:spcBef>
                      <a:spcAft>
                        <a:spcPct val="0"/>
                      </a:spcAft>
                      <a:defRPr>
                        <a:solidFill>
                          <a:schemeClr val="tx1"/>
                        </a:solidFill>
                        <a:latin typeface="Twinkl" pitchFamily="2" charset="0"/>
                      </a:defRPr>
                    </a:lvl7pPr>
                    <a:lvl8pPr marL="3429000" indent="-228600" fontAlgn="base">
                      <a:spcBef>
                        <a:spcPct val="0"/>
                      </a:spcBef>
                      <a:spcAft>
                        <a:spcPct val="0"/>
                      </a:spcAft>
                      <a:defRPr>
                        <a:solidFill>
                          <a:schemeClr val="tx1"/>
                        </a:solidFill>
                        <a:latin typeface="Twinkl" pitchFamily="2" charset="0"/>
                      </a:defRPr>
                    </a:lvl8pPr>
                    <a:lvl9pPr marL="3886200" indent="-228600" fontAlgn="base">
                      <a:spcBef>
                        <a:spcPct val="0"/>
                      </a:spcBef>
                      <a:spcAft>
                        <a:spcPct val="0"/>
                      </a:spcAft>
                      <a:defRPr>
                        <a:solidFill>
                          <a:schemeClr val="tx1"/>
                        </a:solidFill>
                        <a:latin typeface="Twinkl" pitchFamily="2" charset="0"/>
                      </a:defRPr>
                    </a:lvl9pPr>
                  </a:lstStyle>
                  <a:p>
                    <a:pPr eaLnBrk="1" hangingPunct="1">
                      <a:defRPr/>
                    </a:pPr>
                    <a:r>
                      <a:rPr lang="en-GB" altLang="en-US" spc="-30" dirty="0"/>
                      <a:t>Jews think God is very holy. They think His name is so holy that it should not be written down. As a sign of respect, Jews write </a:t>
                    </a:r>
                    <a:r>
                      <a:rPr lang="en-GB" altLang="en-US" b="1" spc="-30" dirty="0"/>
                      <a:t>G-d</a:t>
                    </a:r>
                    <a:r>
                      <a:rPr lang="en-GB" altLang="en-US" spc="-30" dirty="0"/>
                      <a:t>.</a:t>
                    </a:r>
                  </a:p>
                </p:txBody>
              </p:sp>
            </p:grpSp>
            <p:sp>
              <p:nvSpPr>
                <p:cNvPr id="39" name="Rectangle: Rounded Corners 29">
                  <a:extLst>
                    <a:ext uri="{FF2B5EF4-FFF2-40B4-BE49-F238E27FC236}">
                      <a16:creationId xmlns:a16="http://schemas.microsoft.com/office/drawing/2014/main" id="{9330CDD6-B6C4-45C9-96A2-5758C7D5660C}"/>
                    </a:ext>
                  </a:extLst>
                </p:cNvPr>
                <p:cNvSpPr/>
                <p:nvPr/>
              </p:nvSpPr>
              <p:spPr>
                <a:xfrm>
                  <a:off x="755641" y="5374857"/>
                  <a:ext cx="222225" cy="199992"/>
                </a:xfrm>
                <a:custGeom>
                  <a:avLst/>
                  <a:gdLst>
                    <a:gd name="connsiteX0" fmla="*/ 0 w 3816350"/>
                    <a:gd name="connsiteY0" fmla="*/ 54229 h 495109"/>
                    <a:gd name="connsiteX1" fmla="*/ 54229 w 3816350"/>
                    <a:gd name="connsiteY1" fmla="*/ 0 h 495109"/>
                    <a:gd name="connsiteX2" fmla="*/ 3762121 w 3816350"/>
                    <a:gd name="connsiteY2" fmla="*/ 0 h 495109"/>
                    <a:gd name="connsiteX3" fmla="*/ 3816350 w 3816350"/>
                    <a:gd name="connsiteY3" fmla="*/ 54229 h 495109"/>
                    <a:gd name="connsiteX4" fmla="*/ 3816350 w 3816350"/>
                    <a:gd name="connsiteY4" fmla="*/ 440880 h 495109"/>
                    <a:gd name="connsiteX5" fmla="*/ 3762121 w 3816350"/>
                    <a:gd name="connsiteY5" fmla="*/ 495109 h 495109"/>
                    <a:gd name="connsiteX6" fmla="*/ 54229 w 3816350"/>
                    <a:gd name="connsiteY6" fmla="*/ 495109 h 495109"/>
                    <a:gd name="connsiteX7" fmla="*/ 0 w 3816350"/>
                    <a:gd name="connsiteY7" fmla="*/ 440880 h 495109"/>
                    <a:gd name="connsiteX8" fmla="*/ 0 w 3816350"/>
                    <a:gd name="connsiteY8" fmla="*/ 54229 h 495109"/>
                    <a:gd name="connsiteX0" fmla="*/ 3175 w 3819525"/>
                    <a:gd name="connsiteY0" fmla="*/ 54229 h 495109"/>
                    <a:gd name="connsiteX1" fmla="*/ 57404 w 3819525"/>
                    <a:gd name="connsiteY1" fmla="*/ 0 h 495109"/>
                    <a:gd name="connsiteX2" fmla="*/ 3765296 w 3819525"/>
                    <a:gd name="connsiteY2" fmla="*/ 0 h 495109"/>
                    <a:gd name="connsiteX3" fmla="*/ 3819525 w 3819525"/>
                    <a:gd name="connsiteY3" fmla="*/ 54229 h 495109"/>
                    <a:gd name="connsiteX4" fmla="*/ 3819525 w 3819525"/>
                    <a:gd name="connsiteY4" fmla="*/ 440880 h 495109"/>
                    <a:gd name="connsiteX5" fmla="*/ 3765296 w 3819525"/>
                    <a:gd name="connsiteY5" fmla="*/ 495109 h 495109"/>
                    <a:gd name="connsiteX6" fmla="*/ 57404 w 3819525"/>
                    <a:gd name="connsiteY6" fmla="*/ 495109 h 495109"/>
                    <a:gd name="connsiteX7" fmla="*/ 3175 w 3819525"/>
                    <a:gd name="connsiteY7" fmla="*/ 440880 h 495109"/>
                    <a:gd name="connsiteX8" fmla="*/ 0 w 3819525"/>
                    <a:gd name="connsiteY8" fmla="*/ 200912 h 495109"/>
                    <a:gd name="connsiteX9" fmla="*/ 3175 w 3819525"/>
                    <a:gd name="connsiteY9" fmla="*/ 54229 h 495109"/>
                    <a:gd name="connsiteX0" fmla="*/ 3175 w 3819525"/>
                    <a:gd name="connsiteY0" fmla="*/ 54229 h 495109"/>
                    <a:gd name="connsiteX1" fmla="*/ 57404 w 3819525"/>
                    <a:gd name="connsiteY1" fmla="*/ 0 h 495109"/>
                    <a:gd name="connsiteX2" fmla="*/ 221457 w 3819525"/>
                    <a:gd name="connsiteY2" fmla="*/ 887 h 495109"/>
                    <a:gd name="connsiteX3" fmla="*/ 3765296 w 3819525"/>
                    <a:gd name="connsiteY3" fmla="*/ 0 h 495109"/>
                    <a:gd name="connsiteX4" fmla="*/ 3819525 w 3819525"/>
                    <a:gd name="connsiteY4" fmla="*/ 54229 h 495109"/>
                    <a:gd name="connsiteX5" fmla="*/ 3819525 w 3819525"/>
                    <a:gd name="connsiteY5" fmla="*/ 440880 h 495109"/>
                    <a:gd name="connsiteX6" fmla="*/ 3765296 w 3819525"/>
                    <a:gd name="connsiteY6" fmla="*/ 495109 h 495109"/>
                    <a:gd name="connsiteX7" fmla="*/ 57404 w 3819525"/>
                    <a:gd name="connsiteY7" fmla="*/ 495109 h 495109"/>
                    <a:gd name="connsiteX8" fmla="*/ 3175 w 3819525"/>
                    <a:gd name="connsiteY8" fmla="*/ 440880 h 495109"/>
                    <a:gd name="connsiteX9" fmla="*/ 0 w 3819525"/>
                    <a:gd name="connsiteY9" fmla="*/ 200912 h 495109"/>
                    <a:gd name="connsiteX10" fmla="*/ 3175 w 3819525"/>
                    <a:gd name="connsiteY10" fmla="*/ 54229 h 495109"/>
                    <a:gd name="connsiteX0" fmla="*/ 238191 w 4054541"/>
                    <a:gd name="connsiteY0" fmla="*/ 54229 h 495109"/>
                    <a:gd name="connsiteX1" fmla="*/ 292420 w 4054541"/>
                    <a:gd name="connsiteY1" fmla="*/ 0 h 495109"/>
                    <a:gd name="connsiteX2" fmla="*/ 456473 w 4054541"/>
                    <a:gd name="connsiteY2" fmla="*/ 887 h 495109"/>
                    <a:gd name="connsiteX3" fmla="*/ 4000312 w 4054541"/>
                    <a:gd name="connsiteY3" fmla="*/ 0 h 495109"/>
                    <a:gd name="connsiteX4" fmla="*/ 4054541 w 4054541"/>
                    <a:gd name="connsiteY4" fmla="*/ 54229 h 495109"/>
                    <a:gd name="connsiteX5" fmla="*/ 4054541 w 4054541"/>
                    <a:gd name="connsiteY5" fmla="*/ 440880 h 495109"/>
                    <a:gd name="connsiteX6" fmla="*/ 4000312 w 4054541"/>
                    <a:gd name="connsiteY6" fmla="*/ 495109 h 495109"/>
                    <a:gd name="connsiteX7" fmla="*/ 292420 w 4054541"/>
                    <a:gd name="connsiteY7" fmla="*/ 495109 h 495109"/>
                    <a:gd name="connsiteX8" fmla="*/ 235016 w 4054541"/>
                    <a:gd name="connsiteY8" fmla="*/ 200912 h 495109"/>
                    <a:gd name="connsiteX9" fmla="*/ 238191 w 4054541"/>
                    <a:gd name="connsiteY9" fmla="*/ 54229 h 495109"/>
                    <a:gd name="connsiteX0" fmla="*/ 3175 w 3819525"/>
                    <a:gd name="connsiteY0" fmla="*/ 54229 h 495109"/>
                    <a:gd name="connsiteX1" fmla="*/ 57404 w 3819525"/>
                    <a:gd name="connsiteY1" fmla="*/ 0 h 495109"/>
                    <a:gd name="connsiteX2" fmla="*/ 221457 w 3819525"/>
                    <a:gd name="connsiteY2" fmla="*/ 887 h 495109"/>
                    <a:gd name="connsiteX3" fmla="*/ 3765296 w 3819525"/>
                    <a:gd name="connsiteY3" fmla="*/ 0 h 495109"/>
                    <a:gd name="connsiteX4" fmla="*/ 3819525 w 3819525"/>
                    <a:gd name="connsiteY4" fmla="*/ 54229 h 495109"/>
                    <a:gd name="connsiteX5" fmla="*/ 3819525 w 3819525"/>
                    <a:gd name="connsiteY5" fmla="*/ 440880 h 495109"/>
                    <a:gd name="connsiteX6" fmla="*/ 3765296 w 3819525"/>
                    <a:gd name="connsiteY6" fmla="*/ 495109 h 495109"/>
                    <a:gd name="connsiteX7" fmla="*/ 0 w 3819525"/>
                    <a:gd name="connsiteY7" fmla="*/ 200912 h 495109"/>
                    <a:gd name="connsiteX8" fmla="*/ 3175 w 3819525"/>
                    <a:gd name="connsiteY8" fmla="*/ 54229 h 495109"/>
                    <a:gd name="connsiteX0" fmla="*/ 3175 w 3819525"/>
                    <a:gd name="connsiteY0" fmla="*/ 54229 h 442939"/>
                    <a:gd name="connsiteX1" fmla="*/ 57404 w 3819525"/>
                    <a:gd name="connsiteY1" fmla="*/ 0 h 442939"/>
                    <a:gd name="connsiteX2" fmla="*/ 221457 w 3819525"/>
                    <a:gd name="connsiteY2" fmla="*/ 887 h 442939"/>
                    <a:gd name="connsiteX3" fmla="*/ 3765296 w 3819525"/>
                    <a:gd name="connsiteY3" fmla="*/ 0 h 442939"/>
                    <a:gd name="connsiteX4" fmla="*/ 3819525 w 3819525"/>
                    <a:gd name="connsiteY4" fmla="*/ 54229 h 442939"/>
                    <a:gd name="connsiteX5" fmla="*/ 3819525 w 3819525"/>
                    <a:gd name="connsiteY5" fmla="*/ 440880 h 442939"/>
                    <a:gd name="connsiteX6" fmla="*/ 0 w 3819525"/>
                    <a:gd name="connsiteY6" fmla="*/ 200912 h 442939"/>
                    <a:gd name="connsiteX7" fmla="*/ 3175 w 3819525"/>
                    <a:gd name="connsiteY7" fmla="*/ 54229 h 442939"/>
                    <a:gd name="connsiteX0" fmla="*/ 3175 w 3819525"/>
                    <a:gd name="connsiteY0" fmla="*/ 54229 h 200912"/>
                    <a:gd name="connsiteX1" fmla="*/ 57404 w 3819525"/>
                    <a:gd name="connsiteY1" fmla="*/ 0 h 200912"/>
                    <a:gd name="connsiteX2" fmla="*/ 221457 w 3819525"/>
                    <a:gd name="connsiteY2" fmla="*/ 887 h 200912"/>
                    <a:gd name="connsiteX3" fmla="*/ 3765296 w 3819525"/>
                    <a:gd name="connsiteY3" fmla="*/ 0 h 200912"/>
                    <a:gd name="connsiteX4" fmla="*/ 3819525 w 3819525"/>
                    <a:gd name="connsiteY4" fmla="*/ 54229 h 200912"/>
                    <a:gd name="connsiteX5" fmla="*/ 0 w 3819525"/>
                    <a:gd name="connsiteY5" fmla="*/ 200912 h 200912"/>
                    <a:gd name="connsiteX6" fmla="*/ 3175 w 3819525"/>
                    <a:gd name="connsiteY6" fmla="*/ 54229 h 200912"/>
                    <a:gd name="connsiteX0" fmla="*/ 3175 w 3765296"/>
                    <a:gd name="connsiteY0" fmla="*/ 54229 h 200912"/>
                    <a:gd name="connsiteX1" fmla="*/ 57404 w 3765296"/>
                    <a:gd name="connsiteY1" fmla="*/ 0 h 200912"/>
                    <a:gd name="connsiteX2" fmla="*/ 221457 w 3765296"/>
                    <a:gd name="connsiteY2" fmla="*/ 887 h 200912"/>
                    <a:gd name="connsiteX3" fmla="*/ 3765296 w 3765296"/>
                    <a:gd name="connsiteY3" fmla="*/ 0 h 200912"/>
                    <a:gd name="connsiteX4" fmla="*/ 0 w 3765296"/>
                    <a:gd name="connsiteY4" fmla="*/ 200912 h 200912"/>
                    <a:gd name="connsiteX5" fmla="*/ 3175 w 3765296"/>
                    <a:gd name="connsiteY5" fmla="*/ 54229 h 200912"/>
                    <a:gd name="connsiteX0" fmla="*/ 3175 w 221457"/>
                    <a:gd name="connsiteY0" fmla="*/ 54229 h 200912"/>
                    <a:gd name="connsiteX1" fmla="*/ 57404 w 221457"/>
                    <a:gd name="connsiteY1" fmla="*/ 0 h 200912"/>
                    <a:gd name="connsiteX2" fmla="*/ 221457 w 221457"/>
                    <a:gd name="connsiteY2" fmla="*/ 887 h 200912"/>
                    <a:gd name="connsiteX3" fmla="*/ 0 w 221457"/>
                    <a:gd name="connsiteY3" fmla="*/ 200912 h 200912"/>
                    <a:gd name="connsiteX4" fmla="*/ 3175 w 221457"/>
                    <a:gd name="connsiteY4" fmla="*/ 54229 h 20091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1457" h="200912">
                      <a:moveTo>
                        <a:pt x="3175" y="54229"/>
                      </a:moveTo>
                      <a:cubicBezTo>
                        <a:pt x="3175" y="24279"/>
                        <a:pt x="27454" y="0"/>
                        <a:pt x="57404" y="0"/>
                      </a:cubicBezTo>
                      <a:lnTo>
                        <a:pt x="221457" y="887"/>
                      </a:lnTo>
                      <a:lnTo>
                        <a:pt x="0" y="200912"/>
                      </a:lnTo>
                      <a:cubicBezTo>
                        <a:pt x="1058" y="152018"/>
                        <a:pt x="2117" y="103123"/>
                        <a:pt x="3175" y="54229"/>
                      </a:cubicBezTo>
                      <a:close/>
                    </a:path>
                  </a:pathLst>
                </a:custGeom>
                <a:solidFill>
                  <a:srgbClr val="7768AD"/>
                </a:solidFill>
                <a:ln w="28575">
                  <a:solidFill>
                    <a:srgbClr val="7768AD"/>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dirty="0"/>
                </a:p>
              </p:txBody>
            </p:sp>
          </p:grpSp>
          <p:grpSp>
            <p:nvGrpSpPr>
              <p:cNvPr id="17421" name="Group 17"/>
              <p:cNvGrpSpPr>
                <a:grpSpLocks/>
              </p:cNvGrpSpPr>
              <p:nvPr/>
            </p:nvGrpSpPr>
            <p:grpSpPr bwMode="auto">
              <a:xfrm>
                <a:off x="755648" y="4194767"/>
                <a:ext cx="4235450" cy="708024"/>
                <a:chOff x="755650" y="3872546"/>
                <a:chExt cx="4235450" cy="708024"/>
              </a:xfrm>
            </p:grpSpPr>
            <p:grpSp>
              <p:nvGrpSpPr>
                <p:cNvPr id="17422" name="Group 20"/>
                <p:cNvGrpSpPr>
                  <a:grpSpLocks/>
                </p:cNvGrpSpPr>
                <p:nvPr/>
              </p:nvGrpSpPr>
              <p:grpSpPr bwMode="auto">
                <a:xfrm>
                  <a:off x="755650" y="4085270"/>
                  <a:ext cx="4235450" cy="495300"/>
                  <a:chOff x="755649" y="2285638"/>
                  <a:chExt cx="4235451" cy="495109"/>
                </a:xfrm>
              </p:grpSpPr>
              <p:sp>
                <p:nvSpPr>
                  <p:cNvPr id="30" name="Rectangle: Rounded Corners 29">
                    <a:extLst>
                      <a:ext uri="{FF2B5EF4-FFF2-40B4-BE49-F238E27FC236}">
                        <a16:creationId xmlns:a16="http://schemas.microsoft.com/office/drawing/2014/main" id="{96FC03FB-B312-4204-9E61-D532C33AA218}"/>
                      </a:ext>
                    </a:extLst>
                  </p:cNvPr>
                  <p:cNvSpPr/>
                  <p:nvPr/>
                </p:nvSpPr>
                <p:spPr>
                  <a:xfrm>
                    <a:off x="755938" y="2285547"/>
                    <a:ext cx="2979400" cy="495029"/>
                  </a:xfrm>
                  <a:prstGeom prst="roundRect">
                    <a:avLst>
                      <a:gd name="adj" fmla="val 10953"/>
                    </a:avLst>
                  </a:prstGeom>
                  <a:solidFill>
                    <a:srgbClr val="7768AD"/>
                  </a:solidFill>
                  <a:ln w="28575">
                    <a:solidFill>
                      <a:srgbClr val="7768AD"/>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dirty="0"/>
                  </a:p>
                </p:txBody>
              </p:sp>
              <p:sp>
                <p:nvSpPr>
                  <p:cNvPr id="31" name="Rectangle 30">
                    <a:extLst>
                      <a:ext uri="{FF2B5EF4-FFF2-40B4-BE49-F238E27FC236}">
                        <a16:creationId xmlns:a16="http://schemas.microsoft.com/office/drawing/2014/main" id="{06FEDEC5-8655-4D8A-91A2-0E4877A90EBF}"/>
                      </a:ext>
                    </a:extLst>
                  </p:cNvPr>
                  <p:cNvSpPr/>
                  <p:nvPr/>
                </p:nvSpPr>
                <p:spPr>
                  <a:xfrm>
                    <a:off x="833717" y="2352186"/>
                    <a:ext cx="4157190" cy="369685"/>
                  </a:xfrm>
                  <a:prstGeom prst="rect">
                    <a:avLst/>
                  </a:prstGeom>
                </p:spPr>
                <p:txBody>
                  <a:bodyPr>
                    <a:spAutoFit/>
                  </a:bodyPr>
                  <a:lstStyle/>
                  <a:p>
                    <a:pPr eaLnBrk="1" fontAlgn="auto" hangingPunct="1">
                      <a:spcBef>
                        <a:spcPts val="0"/>
                      </a:spcBef>
                      <a:spcAft>
                        <a:spcPts val="0"/>
                      </a:spcAft>
                      <a:defRPr/>
                    </a:pPr>
                    <a:r>
                      <a:rPr lang="en-GB" dirty="0">
                        <a:solidFill>
                          <a:schemeClr val="bg1"/>
                        </a:solidFill>
                        <a:latin typeface="+mj-lt"/>
                      </a:rPr>
                      <a:t>Did You Know…?</a:t>
                    </a:r>
                  </a:p>
                </p:txBody>
              </p:sp>
            </p:grpSp>
            <p:sp>
              <p:nvSpPr>
                <p:cNvPr id="32" name="Rectangle: Rounded Corners 29">
                  <a:extLst>
                    <a:ext uri="{FF2B5EF4-FFF2-40B4-BE49-F238E27FC236}">
                      <a16:creationId xmlns:a16="http://schemas.microsoft.com/office/drawing/2014/main" id="{A2BFC10F-97E8-4058-B423-AD9DAD1E78A2}"/>
                    </a:ext>
                  </a:extLst>
                </p:cNvPr>
                <p:cNvSpPr/>
                <p:nvPr/>
              </p:nvSpPr>
              <p:spPr>
                <a:xfrm>
                  <a:off x="755939" y="4094703"/>
                  <a:ext cx="222225" cy="199993"/>
                </a:xfrm>
                <a:custGeom>
                  <a:avLst/>
                  <a:gdLst>
                    <a:gd name="connsiteX0" fmla="*/ 0 w 3816350"/>
                    <a:gd name="connsiteY0" fmla="*/ 54229 h 495109"/>
                    <a:gd name="connsiteX1" fmla="*/ 54229 w 3816350"/>
                    <a:gd name="connsiteY1" fmla="*/ 0 h 495109"/>
                    <a:gd name="connsiteX2" fmla="*/ 3762121 w 3816350"/>
                    <a:gd name="connsiteY2" fmla="*/ 0 h 495109"/>
                    <a:gd name="connsiteX3" fmla="*/ 3816350 w 3816350"/>
                    <a:gd name="connsiteY3" fmla="*/ 54229 h 495109"/>
                    <a:gd name="connsiteX4" fmla="*/ 3816350 w 3816350"/>
                    <a:gd name="connsiteY4" fmla="*/ 440880 h 495109"/>
                    <a:gd name="connsiteX5" fmla="*/ 3762121 w 3816350"/>
                    <a:gd name="connsiteY5" fmla="*/ 495109 h 495109"/>
                    <a:gd name="connsiteX6" fmla="*/ 54229 w 3816350"/>
                    <a:gd name="connsiteY6" fmla="*/ 495109 h 495109"/>
                    <a:gd name="connsiteX7" fmla="*/ 0 w 3816350"/>
                    <a:gd name="connsiteY7" fmla="*/ 440880 h 495109"/>
                    <a:gd name="connsiteX8" fmla="*/ 0 w 3816350"/>
                    <a:gd name="connsiteY8" fmla="*/ 54229 h 495109"/>
                    <a:gd name="connsiteX0" fmla="*/ 3175 w 3819525"/>
                    <a:gd name="connsiteY0" fmla="*/ 54229 h 495109"/>
                    <a:gd name="connsiteX1" fmla="*/ 57404 w 3819525"/>
                    <a:gd name="connsiteY1" fmla="*/ 0 h 495109"/>
                    <a:gd name="connsiteX2" fmla="*/ 3765296 w 3819525"/>
                    <a:gd name="connsiteY2" fmla="*/ 0 h 495109"/>
                    <a:gd name="connsiteX3" fmla="*/ 3819525 w 3819525"/>
                    <a:gd name="connsiteY3" fmla="*/ 54229 h 495109"/>
                    <a:gd name="connsiteX4" fmla="*/ 3819525 w 3819525"/>
                    <a:gd name="connsiteY4" fmla="*/ 440880 h 495109"/>
                    <a:gd name="connsiteX5" fmla="*/ 3765296 w 3819525"/>
                    <a:gd name="connsiteY5" fmla="*/ 495109 h 495109"/>
                    <a:gd name="connsiteX6" fmla="*/ 57404 w 3819525"/>
                    <a:gd name="connsiteY6" fmla="*/ 495109 h 495109"/>
                    <a:gd name="connsiteX7" fmla="*/ 3175 w 3819525"/>
                    <a:gd name="connsiteY7" fmla="*/ 440880 h 495109"/>
                    <a:gd name="connsiteX8" fmla="*/ 0 w 3819525"/>
                    <a:gd name="connsiteY8" fmla="*/ 200912 h 495109"/>
                    <a:gd name="connsiteX9" fmla="*/ 3175 w 3819525"/>
                    <a:gd name="connsiteY9" fmla="*/ 54229 h 495109"/>
                    <a:gd name="connsiteX0" fmla="*/ 3175 w 3819525"/>
                    <a:gd name="connsiteY0" fmla="*/ 54229 h 495109"/>
                    <a:gd name="connsiteX1" fmla="*/ 57404 w 3819525"/>
                    <a:gd name="connsiteY1" fmla="*/ 0 h 495109"/>
                    <a:gd name="connsiteX2" fmla="*/ 221457 w 3819525"/>
                    <a:gd name="connsiteY2" fmla="*/ 887 h 495109"/>
                    <a:gd name="connsiteX3" fmla="*/ 3765296 w 3819525"/>
                    <a:gd name="connsiteY3" fmla="*/ 0 h 495109"/>
                    <a:gd name="connsiteX4" fmla="*/ 3819525 w 3819525"/>
                    <a:gd name="connsiteY4" fmla="*/ 54229 h 495109"/>
                    <a:gd name="connsiteX5" fmla="*/ 3819525 w 3819525"/>
                    <a:gd name="connsiteY5" fmla="*/ 440880 h 495109"/>
                    <a:gd name="connsiteX6" fmla="*/ 3765296 w 3819525"/>
                    <a:gd name="connsiteY6" fmla="*/ 495109 h 495109"/>
                    <a:gd name="connsiteX7" fmla="*/ 57404 w 3819525"/>
                    <a:gd name="connsiteY7" fmla="*/ 495109 h 495109"/>
                    <a:gd name="connsiteX8" fmla="*/ 3175 w 3819525"/>
                    <a:gd name="connsiteY8" fmla="*/ 440880 h 495109"/>
                    <a:gd name="connsiteX9" fmla="*/ 0 w 3819525"/>
                    <a:gd name="connsiteY9" fmla="*/ 200912 h 495109"/>
                    <a:gd name="connsiteX10" fmla="*/ 3175 w 3819525"/>
                    <a:gd name="connsiteY10" fmla="*/ 54229 h 495109"/>
                    <a:gd name="connsiteX0" fmla="*/ 238191 w 4054541"/>
                    <a:gd name="connsiteY0" fmla="*/ 54229 h 495109"/>
                    <a:gd name="connsiteX1" fmla="*/ 292420 w 4054541"/>
                    <a:gd name="connsiteY1" fmla="*/ 0 h 495109"/>
                    <a:gd name="connsiteX2" fmla="*/ 456473 w 4054541"/>
                    <a:gd name="connsiteY2" fmla="*/ 887 h 495109"/>
                    <a:gd name="connsiteX3" fmla="*/ 4000312 w 4054541"/>
                    <a:gd name="connsiteY3" fmla="*/ 0 h 495109"/>
                    <a:gd name="connsiteX4" fmla="*/ 4054541 w 4054541"/>
                    <a:gd name="connsiteY4" fmla="*/ 54229 h 495109"/>
                    <a:gd name="connsiteX5" fmla="*/ 4054541 w 4054541"/>
                    <a:gd name="connsiteY5" fmla="*/ 440880 h 495109"/>
                    <a:gd name="connsiteX6" fmla="*/ 4000312 w 4054541"/>
                    <a:gd name="connsiteY6" fmla="*/ 495109 h 495109"/>
                    <a:gd name="connsiteX7" fmla="*/ 292420 w 4054541"/>
                    <a:gd name="connsiteY7" fmla="*/ 495109 h 495109"/>
                    <a:gd name="connsiteX8" fmla="*/ 235016 w 4054541"/>
                    <a:gd name="connsiteY8" fmla="*/ 200912 h 495109"/>
                    <a:gd name="connsiteX9" fmla="*/ 238191 w 4054541"/>
                    <a:gd name="connsiteY9" fmla="*/ 54229 h 495109"/>
                    <a:gd name="connsiteX0" fmla="*/ 3175 w 3819525"/>
                    <a:gd name="connsiteY0" fmla="*/ 54229 h 495109"/>
                    <a:gd name="connsiteX1" fmla="*/ 57404 w 3819525"/>
                    <a:gd name="connsiteY1" fmla="*/ 0 h 495109"/>
                    <a:gd name="connsiteX2" fmla="*/ 221457 w 3819525"/>
                    <a:gd name="connsiteY2" fmla="*/ 887 h 495109"/>
                    <a:gd name="connsiteX3" fmla="*/ 3765296 w 3819525"/>
                    <a:gd name="connsiteY3" fmla="*/ 0 h 495109"/>
                    <a:gd name="connsiteX4" fmla="*/ 3819525 w 3819525"/>
                    <a:gd name="connsiteY4" fmla="*/ 54229 h 495109"/>
                    <a:gd name="connsiteX5" fmla="*/ 3819525 w 3819525"/>
                    <a:gd name="connsiteY5" fmla="*/ 440880 h 495109"/>
                    <a:gd name="connsiteX6" fmla="*/ 3765296 w 3819525"/>
                    <a:gd name="connsiteY6" fmla="*/ 495109 h 495109"/>
                    <a:gd name="connsiteX7" fmla="*/ 0 w 3819525"/>
                    <a:gd name="connsiteY7" fmla="*/ 200912 h 495109"/>
                    <a:gd name="connsiteX8" fmla="*/ 3175 w 3819525"/>
                    <a:gd name="connsiteY8" fmla="*/ 54229 h 495109"/>
                    <a:gd name="connsiteX0" fmla="*/ 3175 w 3819525"/>
                    <a:gd name="connsiteY0" fmla="*/ 54229 h 442939"/>
                    <a:gd name="connsiteX1" fmla="*/ 57404 w 3819525"/>
                    <a:gd name="connsiteY1" fmla="*/ 0 h 442939"/>
                    <a:gd name="connsiteX2" fmla="*/ 221457 w 3819525"/>
                    <a:gd name="connsiteY2" fmla="*/ 887 h 442939"/>
                    <a:gd name="connsiteX3" fmla="*/ 3765296 w 3819525"/>
                    <a:gd name="connsiteY3" fmla="*/ 0 h 442939"/>
                    <a:gd name="connsiteX4" fmla="*/ 3819525 w 3819525"/>
                    <a:gd name="connsiteY4" fmla="*/ 54229 h 442939"/>
                    <a:gd name="connsiteX5" fmla="*/ 3819525 w 3819525"/>
                    <a:gd name="connsiteY5" fmla="*/ 440880 h 442939"/>
                    <a:gd name="connsiteX6" fmla="*/ 0 w 3819525"/>
                    <a:gd name="connsiteY6" fmla="*/ 200912 h 442939"/>
                    <a:gd name="connsiteX7" fmla="*/ 3175 w 3819525"/>
                    <a:gd name="connsiteY7" fmla="*/ 54229 h 442939"/>
                    <a:gd name="connsiteX0" fmla="*/ 3175 w 3819525"/>
                    <a:gd name="connsiteY0" fmla="*/ 54229 h 200912"/>
                    <a:gd name="connsiteX1" fmla="*/ 57404 w 3819525"/>
                    <a:gd name="connsiteY1" fmla="*/ 0 h 200912"/>
                    <a:gd name="connsiteX2" fmla="*/ 221457 w 3819525"/>
                    <a:gd name="connsiteY2" fmla="*/ 887 h 200912"/>
                    <a:gd name="connsiteX3" fmla="*/ 3765296 w 3819525"/>
                    <a:gd name="connsiteY3" fmla="*/ 0 h 200912"/>
                    <a:gd name="connsiteX4" fmla="*/ 3819525 w 3819525"/>
                    <a:gd name="connsiteY4" fmla="*/ 54229 h 200912"/>
                    <a:gd name="connsiteX5" fmla="*/ 0 w 3819525"/>
                    <a:gd name="connsiteY5" fmla="*/ 200912 h 200912"/>
                    <a:gd name="connsiteX6" fmla="*/ 3175 w 3819525"/>
                    <a:gd name="connsiteY6" fmla="*/ 54229 h 200912"/>
                    <a:gd name="connsiteX0" fmla="*/ 3175 w 3765296"/>
                    <a:gd name="connsiteY0" fmla="*/ 54229 h 200912"/>
                    <a:gd name="connsiteX1" fmla="*/ 57404 w 3765296"/>
                    <a:gd name="connsiteY1" fmla="*/ 0 h 200912"/>
                    <a:gd name="connsiteX2" fmla="*/ 221457 w 3765296"/>
                    <a:gd name="connsiteY2" fmla="*/ 887 h 200912"/>
                    <a:gd name="connsiteX3" fmla="*/ 3765296 w 3765296"/>
                    <a:gd name="connsiteY3" fmla="*/ 0 h 200912"/>
                    <a:gd name="connsiteX4" fmla="*/ 0 w 3765296"/>
                    <a:gd name="connsiteY4" fmla="*/ 200912 h 200912"/>
                    <a:gd name="connsiteX5" fmla="*/ 3175 w 3765296"/>
                    <a:gd name="connsiteY5" fmla="*/ 54229 h 200912"/>
                    <a:gd name="connsiteX0" fmla="*/ 3175 w 221457"/>
                    <a:gd name="connsiteY0" fmla="*/ 54229 h 200912"/>
                    <a:gd name="connsiteX1" fmla="*/ 57404 w 221457"/>
                    <a:gd name="connsiteY1" fmla="*/ 0 h 200912"/>
                    <a:gd name="connsiteX2" fmla="*/ 221457 w 221457"/>
                    <a:gd name="connsiteY2" fmla="*/ 887 h 200912"/>
                    <a:gd name="connsiteX3" fmla="*/ 0 w 221457"/>
                    <a:gd name="connsiteY3" fmla="*/ 200912 h 200912"/>
                    <a:gd name="connsiteX4" fmla="*/ 3175 w 221457"/>
                    <a:gd name="connsiteY4" fmla="*/ 54229 h 20091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1457" h="200912">
                      <a:moveTo>
                        <a:pt x="3175" y="54229"/>
                      </a:moveTo>
                      <a:cubicBezTo>
                        <a:pt x="3175" y="24279"/>
                        <a:pt x="27454" y="0"/>
                        <a:pt x="57404" y="0"/>
                      </a:cubicBezTo>
                      <a:lnTo>
                        <a:pt x="221457" y="887"/>
                      </a:lnTo>
                      <a:lnTo>
                        <a:pt x="0" y="200912"/>
                      </a:lnTo>
                      <a:cubicBezTo>
                        <a:pt x="1058" y="152018"/>
                        <a:pt x="2117" y="103123"/>
                        <a:pt x="3175" y="54229"/>
                      </a:cubicBezTo>
                      <a:close/>
                    </a:path>
                  </a:pathLst>
                </a:custGeom>
                <a:solidFill>
                  <a:schemeClr val="bg1"/>
                </a:solidFill>
                <a:ln w="28575">
                  <a:solidFill>
                    <a:srgbClr val="7768AD"/>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dirty="0"/>
                </a:p>
              </p:txBody>
            </p:sp>
            <p:sp>
              <p:nvSpPr>
                <p:cNvPr id="35" name="Rectangle: Rounded Corners 34">
                  <a:extLst>
                    <a:ext uri="{FF2B5EF4-FFF2-40B4-BE49-F238E27FC236}">
                      <a16:creationId xmlns:a16="http://schemas.microsoft.com/office/drawing/2014/main" id="{CE6134AD-E992-49E5-8E45-DE832B1A892B}"/>
                    </a:ext>
                  </a:extLst>
                </p:cNvPr>
                <p:cNvSpPr/>
                <p:nvPr/>
              </p:nvSpPr>
              <p:spPr>
                <a:xfrm>
                  <a:off x="2933741" y="3928042"/>
                  <a:ext cx="571435" cy="526964"/>
                </a:xfrm>
                <a:prstGeom prst="roundRect">
                  <a:avLst>
                    <a:gd name="adj" fmla="val 9792"/>
                  </a:avLst>
                </a:prstGeom>
                <a:solidFill>
                  <a:schemeClr val="bg1"/>
                </a:solidFill>
                <a:ln w="28575">
                  <a:solidFill>
                    <a:srgbClr val="7768AD"/>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dirty="0"/>
                    <a:t>v</a:t>
                  </a:r>
                </a:p>
              </p:txBody>
            </p:sp>
            <p:pic>
              <p:nvPicPr>
                <p:cNvPr id="17425" name="Picture 9"/>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104833" y="3872546"/>
                  <a:ext cx="266700" cy="517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pic>
          <p:nvPicPr>
            <p:cNvPr id="17419" name="Picture 69"/>
            <p:cNvPicPr>
              <a:picLocks noChangeAspect="1" noChangeArrowheads="1"/>
            </p:cNvPicPr>
            <p:nvPr/>
          </p:nvPicPr>
          <p:blipFill>
            <a:blip r:embed="rId4" cstate="print">
              <a:extLst>
                <a:ext uri="{28A0092B-C50C-407E-A947-70E740481C1C}">
                  <a14:useLocalDpi xmlns:a14="http://schemas.microsoft.com/office/drawing/2010/main" val="0"/>
                </a:ext>
              </a:extLst>
            </a:blip>
            <a:srcRect b="39758"/>
            <a:stretch>
              <a:fillRect/>
            </a:stretch>
          </p:blipFill>
          <p:spPr bwMode="auto">
            <a:xfrm>
              <a:off x="4834367" y="1005111"/>
              <a:ext cx="3435940" cy="58569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nodeType="clickEffect">
                                  <p:stCondLst>
                                    <p:cond delay="0"/>
                                  </p:stCondLst>
                                  <p:childTnLst>
                                    <p:set>
                                      <p:cBhvr>
                                        <p:cTn id="6" dur="1" fill="hold">
                                          <p:stCondLst>
                                            <p:cond delay="0"/>
                                          </p:stCondLst>
                                        </p:cTn>
                                        <p:tgtEl>
                                          <p:spTgt spid="72"/>
                                        </p:tgtEl>
                                        <p:attrNameLst>
                                          <p:attrName>style.visibility</p:attrName>
                                        </p:attrNameLst>
                                      </p:cBhvr>
                                      <p:to>
                                        <p:strVal val="visible"/>
                                      </p:to>
                                    </p:set>
                                    <p:animEffect transition="in" filter="fade">
                                      <p:cBhvr>
                                        <p:cTn id="7" dur="500"/>
                                        <p:tgtEl>
                                          <p:spTgt spid="72"/>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42" presetClass="entr" presetSubtype="0" fill="hold" nodeType="clickEffect">
                                  <p:stCondLst>
                                    <p:cond delay="0"/>
                                  </p:stCondLst>
                                  <p:childTnLst>
                                    <p:set>
                                      <p:cBhvr>
                                        <p:cTn id="11" dur="1" fill="hold">
                                          <p:stCondLst>
                                            <p:cond delay="0"/>
                                          </p:stCondLst>
                                        </p:cTn>
                                        <p:tgtEl>
                                          <p:spTgt spid="54"/>
                                        </p:tgtEl>
                                        <p:attrNameLst>
                                          <p:attrName>style.visibility</p:attrName>
                                        </p:attrNameLst>
                                      </p:cBhvr>
                                      <p:to>
                                        <p:strVal val="visible"/>
                                      </p:to>
                                    </p:set>
                                    <p:animEffect transition="in" filter="fade">
                                      <p:cBhvr>
                                        <p:cTn id="12" dur="500"/>
                                        <p:tgtEl>
                                          <p:spTgt spid="54"/>
                                        </p:tgtEl>
                                      </p:cBhvr>
                                    </p:animEffect>
                                    <p:anim calcmode="lin" valueType="num">
                                      <p:cBhvr>
                                        <p:cTn id="13" dur="500" fill="hold"/>
                                        <p:tgtEl>
                                          <p:spTgt spid="54"/>
                                        </p:tgtEl>
                                        <p:attrNameLst>
                                          <p:attrName>ppt_x</p:attrName>
                                        </p:attrNameLst>
                                      </p:cBhvr>
                                      <p:tavLst>
                                        <p:tav tm="0">
                                          <p:val>
                                            <p:strVal val="#ppt_x"/>
                                          </p:val>
                                        </p:tav>
                                        <p:tav tm="100000">
                                          <p:val>
                                            <p:strVal val="#ppt_x"/>
                                          </p:val>
                                        </p:tav>
                                      </p:tavLst>
                                    </p:anim>
                                    <p:anim calcmode="lin" valueType="num">
                                      <p:cBhvr>
                                        <p:cTn id="14" dur="500" fill="hold"/>
                                        <p:tgtEl>
                                          <p:spTgt spid="54"/>
                                        </p:tgtEl>
                                        <p:attrNameLst>
                                          <p:attrName>ppt_y</p:attrName>
                                        </p:attrNameLst>
                                      </p:cBhvr>
                                      <p:tavLst>
                                        <p:tav tm="0">
                                          <p:val>
                                            <p:strVal val="#ppt_y+.1"/>
                                          </p:val>
                                        </p:tav>
                                        <p:tav tm="100000">
                                          <p:val>
                                            <p:strVal val="#ppt_y"/>
                                          </p:val>
                                        </p:tav>
                                      </p:tavLst>
                                    </p:anim>
                                  </p:childTnLst>
                                </p:cTn>
                              </p:par>
                            </p:childTnLst>
                          </p:cTn>
                        </p:par>
                      </p:childTnLst>
                    </p:cTn>
                  </p:par>
                  <p:par>
                    <p:cTn id="15" fill="hold" nodeType="clickPar">
                      <p:stCondLst>
                        <p:cond delay="indefinite"/>
                      </p:stCondLst>
                      <p:childTnLst>
                        <p:par>
                          <p:cTn id="16" fill="hold" nodeType="withGroup">
                            <p:stCondLst>
                              <p:cond delay="0"/>
                            </p:stCondLst>
                            <p:childTnLst>
                              <p:par>
                                <p:cTn id="17" presetID="42" presetClass="entr" presetSubtype="0" fill="hold" nodeType="clickEffect">
                                  <p:stCondLst>
                                    <p:cond delay="0"/>
                                  </p:stCondLst>
                                  <p:childTnLst>
                                    <p:set>
                                      <p:cBhvr>
                                        <p:cTn id="18" dur="1" fill="hold">
                                          <p:stCondLst>
                                            <p:cond delay="0"/>
                                          </p:stCondLst>
                                        </p:cTn>
                                        <p:tgtEl>
                                          <p:spTgt spid="61"/>
                                        </p:tgtEl>
                                        <p:attrNameLst>
                                          <p:attrName>style.visibility</p:attrName>
                                        </p:attrNameLst>
                                      </p:cBhvr>
                                      <p:to>
                                        <p:strVal val="visible"/>
                                      </p:to>
                                    </p:set>
                                    <p:animEffect transition="in" filter="fade">
                                      <p:cBhvr>
                                        <p:cTn id="19" dur="500"/>
                                        <p:tgtEl>
                                          <p:spTgt spid="61"/>
                                        </p:tgtEl>
                                      </p:cBhvr>
                                    </p:animEffect>
                                    <p:anim calcmode="lin" valueType="num">
                                      <p:cBhvr>
                                        <p:cTn id="20" dur="500" fill="hold"/>
                                        <p:tgtEl>
                                          <p:spTgt spid="61"/>
                                        </p:tgtEl>
                                        <p:attrNameLst>
                                          <p:attrName>ppt_x</p:attrName>
                                        </p:attrNameLst>
                                      </p:cBhvr>
                                      <p:tavLst>
                                        <p:tav tm="0">
                                          <p:val>
                                            <p:strVal val="#ppt_x"/>
                                          </p:val>
                                        </p:tav>
                                        <p:tav tm="100000">
                                          <p:val>
                                            <p:strVal val="#ppt_x"/>
                                          </p:val>
                                        </p:tav>
                                      </p:tavLst>
                                    </p:anim>
                                    <p:anim calcmode="lin" valueType="num">
                                      <p:cBhvr>
                                        <p:cTn id="21" dur="500" fill="hold"/>
                                        <p:tgtEl>
                                          <p:spTgt spid="61"/>
                                        </p:tgtEl>
                                        <p:attrNameLst>
                                          <p:attrName>ppt_y</p:attrName>
                                        </p:attrNameLst>
                                      </p:cBhvr>
                                      <p:tavLst>
                                        <p:tav tm="0">
                                          <p:val>
                                            <p:strVal val="#ppt_y+.1"/>
                                          </p:val>
                                        </p:tav>
                                        <p:tav tm="100000">
                                          <p:val>
                                            <p:strVal val="#ppt_y"/>
                                          </p:val>
                                        </p:tav>
                                      </p:tavLst>
                                    </p:anim>
                                  </p:childTnLst>
                                </p:cTn>
                              </p:par>
                            </p:childTnLst>
                          </p:cTn>
                        </p:par>
                      </p:childTnLst>
                    </p:cTn>
                  </p:par>
                  <p:par>
                    <p:cTn id="22" fill="hold" nodeType="clickPar">
                      <p:stCondLst>
                        <p:cond delay="indefinite"/>
                      </p:stCondLst>
                      <p:childTnLst>
                        <p:par>
                          <p:cTn id="23" fill="hold" nodeType="withGroup">
                            <p:stCondLst>
                              <p:cond delay="0"/>
                            </p:stCondLst>
                            <p:childTnLst>
                              <p:par>
                                <p:cTn id="24" presetID="10" presetClass="entr" presetSubtype="0" fill="hold" grpId="0" nodeType="clickEffect">
                                  <p:stCondLst>
                                    <p:cond delay="0"/>
                                  </p:stCondLst>
                                  <p:childTnLst>
                                    <p:set>
                                      <p:cBhvr>
                                        <p:cTn id="25" dur="1" fill="hold">
                                          <p:stCondLst>
                                            <p:cond delay="0"/>
                                          </p:stCondLst>
                                        </p:cTn>
                                        <p:tgtEl>
                                          <p:spTgt spid="68"/>
                                        </p:tgtEl>
                                        <p:attrNameLst>
                                          <p:attrName>style.visibility</p:attrName>
                                        </p:attrNameLst>
                                      </p:cBhvr>
                                      <p:to>
                                        <p:strVal val="visible"/>
                                      </p:to>
                                    </p:set>
                                    <p:animEffect transition="in" filter="fade">
                                      <p:cBhvr>
                                        <p:cTn id="26" dur="500"/>
                                        <p:tgtEl>
                                          <p:spTgt spid="68"/>
                                        </p:tgtEl>
                                      </p:cBhvr>
                                    </p:animEffect>
                                  </p:childTnLst>
                                </p:cTn>
                              </p:par>
                            </p:childTnLst>
                          </p:cTn>
                        </p:par>
                        <p:par>
                          <p:cTn id="27" fill="hold" nodeType="afterGroup">
                            <p:stCondLst>
                              <p:cond delay="500"/>
                            </p:stCondLst>
                            <p:childTnLst>
                              <p:par>
                                <p:cTn id="28" presetID="10" presetClass="entr" presetSubtype="0" fill="hold" nodeType="afterEffect">
                                  <p:stCondLst>
                                    <p:cond delay="0"/>
                                  </p:stCondLst>
                                  <p:childTnLst>
                                    <p:set>
                                      <p:cBhvr>
                                        <p:cTn id="29" dur="1" fill="hold">
                                          <p:stCondLst>
                                            <p:cond delay="0"/>
                                          </p:stCondLst>
                                        </p:cTn>
                                        <p:tgtEl>
                                          <p:spTgt spid="71"/>
                                        </p:tgtEl>
                                        <p:attrNameLst>
                                          <p:attrName>style.visibility</p:attrName>
                                        </p:attrNameLst>
                                      </p:cBhvr>
                                      <p:to>
                                        <p:strVal val="visible"/>
                                      </p:to>
                                    </p:set>
                                    <p:animEffect transition="in" filter="fade">
                                      <p:cBhvr>
                                        <p:cTn id="30" dur="500"/>
                                        <p:tgtEl>
                                          <p:spTgt spid="7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8"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FD6F1AE4-3B36-4FFF-8FBA-3B90FFEC380B}"/>
              </a:ext>
            </a:extLst>
          </p:cNvPr>
          <p:cNvSpPr txBox="1"/>
          <p:nvPr/>
        </p:nvSpPr>
        <p:spPr>
          <a:xfrm>
            <a:off x="755650" y="728663"/>
            <a:ext cx="7632700" cy="584200"/>
          </a:xfrm>
          <a:prstGeom prst="rect">
            <a:avLst/>
          </a:prstGeom>
          <a:noFill/>
        </p:spPr>
        <p:txBody>
          <a:bodyPr>
            <a:spAutoFit/>
          </a:bodyPr>
          <a:lstStyle/>
          <a:p>
            <a:pPr algn="ctr" eaLnBrk="1" fontAlgn="auto" hangingPunct="1">
              <a:spcBef>
                <a:spcPts val="0"/>
              </a:spcBef>
              <a:spcAft>
                <a:spcPts val="0"/>
              </a:spcAft>
              <a:defRPr/>
            </a:pPr>
            <a:r>
              <a:rPr lang="en-GB" sz="3200" dirty="0">
                <a:latin typeface="+mj-lt"/>
              </a:rPr>
              <a:t>Judaism</a:t>
            </a:r>
          </a:p>
        </p:txBody>
      </p:sp>
      <p:grpSp>
        <p:nvGrpSpPr>
          <p:cNvPr id="54" name="Group 53"/>
          <p:cNvGrpSpPr>
            <a:grpSpLocks/>
          </p:cNvGrpSpPr>
          <p:nvPr/>
        </p:nvGrpSpPr>
        <p:grpSpPr bwMode="auto">
          <a:xfrm>
            <a:off x="674688" y="2544763"/>
            <a:ext cx="4411662" cy="1389062"/>
            <a:chOff x="674688" y="5370653"/>
            <a:chExt cx="4411663" cy="1389091"/>
          </a:xfrm>
        </p:grpSpPr>
        <p:grpSp>
          <p:nvGrpSpPr>
            <p:cNvPr id="18449" name="Group 2"/>
            <p:cNvGrpSpPr>
              <a:grpSpLocks/>
            </p:cNvGrpSpPr>
            <p:nvPr/>
          </p:nvGrpSpPr>
          <p:grpSpPr bwMode="auto">
            <a:xfrm>
              <a:off x="674688" y="5370653"/>
              <a:ext cx="4411663" cy="1389091"/>
              <a:chOff x="674338" y="2711358"/>
              <a:chExt cx="4411863" cy="1389252"/>
            </a:xfrm>
          </p:grpSpPr>
          <p:grpSp>
            <p:nvGrpSpPr>
              <p:cNvPr id="18451" name="Group 3"/>
              <p:cNvGrpSpPr>
                <a:grpSpLocks/>
              </p:cNvGrpSpPr>
              <p:nvPr/>
            </p:nvGrpSpPr>
            <p:grpSpPr bwMode="auto">
              <a:xfrm>
                <a:off x="674338" y="2711358"/>
                <a:ext cx="4411863" cy="1389252"/>
                <a:chOff x="674339" y="2422263"/>
                <a:chExt cx="4411862" cy="1389252"/>
              </a:xfrm>
            </p:grpSpPr>
            <p:sp>
              <p:nvSpPr>
                <p:cNvPr id="59" name="Rectangle: Rounded Corners 58">
                  <a:extLst>
                    <a:ext uri="{FF2B5EF4-FFF2-40B4-BE49-F238E27FC236}">
                      <a16:creationId xmlns:a16="http://schemas.microsoft.com/office/drawing/2014/main" id="{6A6B0B09-8C27-4D15-9EF2-9B2532F31D94}"/>
                    </a:ext>
                  </a:extLst>
                </p:cNvPr>
                <p:cNvSpPr/>
                <p:nvPr/>
              </p:nvSpPr>
              <p:spPr>
                <a:xfrm>
                  <a:off x="755305" y="2422263"/>
                  <a:ext cx="4330896" cy="1389252"/>
                </a:xfrm>
                <a:prstGeom prst="roundRect">
                  <a:avLst>
                    <a:gd name="adj" fmla="val 5464"/>
                  </a:avLst>
                </a:prstGeom>
                <a:solidFill>
                  <a:schemeClr val="bg1"/>
                </a:solidFill>
                <a:ln w="28575">
                  <a:solidFill>
                    <a:srgbClr val="7768AD"/>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dirty="0"/>
                </a:p>
              </p:txBody>
            </p:sp>
            <p:sp>
              <p:nvSpPr>
                <p:cNvPr id="60" name="Isosceles Triangle 8">
                  <a:extLst>
                    <a:ext uri="{FF2B5EF4-FFF2-40B4-BE49-F238E27FC236}">
                      <a16:creationId xmlns:a16="http://schemas.microsoft.com/office/drawing/2014/main" id="{3B766278-2EBB-437C-BA06-FBBBBC7B55CA}"/>
                    </a:ext>
                  </a:extLst>
                </p:cNvPr>
                <p:cNvSpPr/>
                <p:nvPr/>
              </p:nvSpPr>
              <p:spPr>
                <a:xfrm rot="19089003">
                  <a:off x="674339" y="2423850"/>
                  <a:ext cx="309576" cy="117491"/>
                </a:xfrm>
                <a:custGeom>
                  <a:avLst/>
                  <a:gdLst>
                    <a:gd name="connsiteX0" fmla="*/ 0 w 307975"/>
                    <a:gd name="connsiteY0" fmla="*/ 174625 h 174625"/>
                    <a:gd name="connsiteX1" fmla="*/ 153988 w 307975"/>
                    <a:gd name="connsiteY1" fmla="*/ 0 h 174625"/>
                    <a:gd name="connsiteX2" fmla="*/ 307975 w 307975"/>
                    <a:gd name="connsiteY2" fmla="*/ 174625 h 174625"/>
                    <a:gd name="connsiteX3" fmla="*/ 0 w 307975"/>
                    <a:gd name="connsiteY3" fmla="*/ 174625 h 174625"/>
                    <a:gd name="connsiteX0" fmla="*/ 0 w 369240"/>
                    <a:gd name="connsiteY0" fmla="*/ 174625 h 184744"/>
                    <a:gd name="connsiteX1" fmla="*/ 153988 w 369240"/>
                    <a:gd name="connsiteY1" fmla="*/ 0 h 184744"/>
                    <a:gd name="connsiteX2" fmla="*/ 369240 w 369240"/>
                    <a:gd name="connsiteY2" fmla="*/ 184744 h 184744"/>
                    <a:gd name="connsiteX3" fmla="*/ 0 w 369240"/>
                    <a:gd name="connsiteY3" fmla="*/ 174625 h 184744"/>
                    <a:gd name="connsiteX0" fmla="*/ 0 w 377369"/>
                    <a:gd name="connsiteY0" fmla="*/ 180132 h 184744"/>
                    <a:gd name="connsiteX1" fmla="*/ 162117 w 377369"/>
                    <a:gd name="connsiteY1" fmla="*/ 0 h 184744"/>
                    <a:gd name="connsiteX2" fmla="*/ 377369 w 377369"/>
                    <a:gd name="connsiteY2" fmla="*/ 184744 h 184744"/>
                    <a:gd name="connsiteX3" fmla="*/ 0 w 377369"/>
                    <a:gd name="connsiteY3" fmla="*/ 180132 h 184744"/>
                    <a:gd name="connsiteX0" fmla="*/ 0 w 331743"/>
                    <a:gd name="connsiteY0" fmla="*/ 89931 h 184744"/>
                    <a:gd name="connsiteX1" fmla="*/ 116491 w 331743"/>
                    <a:gd name="connsiteY1" fmla="*/ 0 h 184744"/>
                    <a:gd name="connsiteX2" fmla="*/ 331743 w 331743"/>
                    <a:gd name="connsiteY2" fmla="*/ 184744 h 184744"/>
                    <a:gd name="connsiteX3" fmla="*/ 0 w 331743"/>
                    <a:gd name="connsiteY3" fmla="*/ 89931 h 184744"/>
                    <a:gd name="connsiteX0" fmla="*/ 0 w 250149"/>
                    <a:gd name="connsiteY0" fmla="*/ 89931 h 111663"/>
                    <a:gd name="connsiteX1" fmla="*/ 116491 w 250149"/>
                    <a:gd name="connsiteY1" fmla="*/ 0 h 111663"/>
                    <a:gd name="connsiteX2" fmla="*/ 250149 w 250149"/>
                    <a:gd name="connsiteY2" fmla="*/ 111663 h 111663"/>
                    <a:gd name="connsiteX3" fmla="*/ 0 w 250149"/>
                    <a:gd name="connsiteY3" fmla="*/ 89931 h 111663"/>
                    <a:gd name="connsiteX0" fmla="*/ 0 w 250149"/>
                    <a:gd name="connsiteY0" fmla="*/ 95915 h 117647"/>
                    <a:gd name="connsiteX1" fmla="*/ 102670 w 250149"/>
                    <a:gd name="connsiteY1" fmla="*/ 0 h 117647"/>
                    <a:gd name="connsiteX2" fmla="*/ 250149 w 250149"/>
                    <a:gd name="connsiteY2" fmla="*/ 117647 h 117647"/>
                    <a:gd name="connsiteX3" fmla="*/ 0 w 250149"/>
                    <a:gd name="connsiteY3" fmla="*/ 95915 h 117647"/>
                    <a:gd name="connsiteX0" fmla="*/ 0 w 215044"/>
                    <a:gd name="connsiteY0" fmla="*/ 95915 h 95915"/>
                    <a:gd name="connsiteX1" fmla="*/ 102670 w 215044"/>
                    <a:gd name="connsiteY1" fmla="*/ 0 h 95915"/>
                    <a:gd name="connsiteX2" fmla="*/ 215044 w 215044"/>
                    <a:gd name="connsiteY2" fmla="*/ 92598 h 95915"/>
                    <a:gd name="connsiteX3" fmla="*/ 0 w 215044"/>
                    <a:gd name="connsiteY3" fmla="*/ 95915 h 95915"/>
                    <a:gd name="connsiteX0" fmla="*/ 0 w 271065"/>
                    <a:gd name="connsiteY0" fmla="*/ 95915 h 129987"/>
                    <a:gd name="connsiteX1" fmla="*/ 102670 w 271065"/>
                    <a:gd name="connsiteY1" fmla="*/ 0 h 129987"/>
                    <a:gd name="connsiteX2" fmla="*/ 271065 w 271065"/>
                    <a:gd name="connsiteY2" fmla="*/ 129987 h 129987"/>
                    <a:gd name="connsiteX3" fmla="*/ 0 w 271065"/>
                    <a:gd name="connsiteY3" fmla="*/ 95915 h 129987"/>
                    <a:gd name="connsiteX0" fmla="*/ 0 w 309565"/>
                    <a:gd name="connsiteY0" fmla="*/ 131760 h 131760"/>
                    <a:gd name="connsiteX1" fmla="*/ 141170 w 309565"/>
                    <a:gd name="connsiteY1" fmla="*/ 0 h 131760"/>
                    <a:gd name="connsiteX2" fmla="*/ 309565 w 309565"/>
                    <a:gd name="connsiteY2" fmla="*/ 129987 h 131760"/>
                    <a:gd name="connsiteX3" fmla="*/ 0 w 309565"/>
                    <a:gd name="connsiteY3" fmla="*/ 131760 h 131760"/>
                  </a:gdLst>
                  <a:ahLst/>
                  <a:cxnLst>
                    <a:cxn ang="0">
                      <a:pos x="connsiteX0" y="connsiteY0"/>
                    </a:cxn>
                    <a:cxn ang="0">
                      <a:pos x="connsiteX1" y="connsiteY1"/>
                    </a:cxn>
                    <a:cxn ang="0">
                      <a:pos x="connsiteX2" y="connsiteY2"/>
                    </a:cxn>
                    <a:cxn ang="0">
                      <a:pos x="connsiteX3" y="connsiteY3"/>
                    </a:cxn>
                  </a:cxnLst>
                  <a:rect l="l" t="t" r="r" b="b"/>
                  <a:pathLst>
                    <a:path w="309565" h="131760">
                      <a:moveTo>
                        <a:pt x="0" y="131760"/>
                      </a:moveTo>
                      <a:lnTo>
                        <a:pt x="141170" y="0"/>
                      </a:lnTo>
                      <a:lnTo>
                        <a:pt x="309565" y="129987"/>
                      </a:lnTo>
                      <a:lnTo>
                        <a:pt x="0" y="131760"/>
                      </a:lnTo>
                      <a:close/>
                    </a:path>
                  </a:pathLst>
                </a:custGeom>
                <a:solidFill>
                  <a:srgbClr val="7768AD"/>
                </a:solidFill>
                <a:ln>
                  <a:solidFill>
                    <a:srgbClr val="7768AD"/>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grpSp>
          <p:sp>
            <p:nvSpPr>
              <p:cNvPr id="58" name="TXT1">
                <a:extLst>
                  <a:ext uri="{FF2B5EF4-FFF2-40B4-BE49-F238E27FC236}">
                    <a16:creationId xmlns:a16="http://schemas.microsoft.com/office/drawing/2014/main" id="{F4A9E0E1-BA97-4029-AFF2-492C99C9AE49}"/>
                  </a:ext>
                </a:extLst>
              </p:cNvPr>
              <p:cNvSpPr>
                <a:spLocks noChangeArrowheads="1"/>
              </p:cNvSpPr>
              <p:nvPr/>
            </p:nvSpPr>
            <p:spPr bwMode="auto">
              <a:xfrm>
                <a:off x="834682" y="2778042"/>
                <a:ext cx="3086241" cy="120031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fontAlgn="base">
                  <a:spcBef>
                    <a:spcPct val="0"/>
                  </a:spcBef>
                  <a:spcAft>
                    <a:spcPct val="0"/>
                  </a:spcAft>
                  <a:defRPr>
                    <a:solidFill>
                      <a:schemeClr val="tx1"/>
                    </a:solidFill>
                    <a:latin typeface="Twinkl" pitchFamily="2" charset="0"/>
                  </a:defRPr>
                </a:lvl6pPr>
                <a:lvl7pPr marL="2971800" indent="-228600" fontAlgn="base">
                  <a:spcBef>
                    <a:spcPct val="0"/>
                  </a:spcBef>
                  <a:spcAft>
                    <a:spcPct val="0"/>
                  </a:spcAft>
                  <a:defRPr>
                    <a:solidFill>
                      <a:schemeClr val="tx1"/>
                    </a:solidFill>
                    <a:latin typeface="Twinkl" pitchFamily="2" charset="0"/>
                  </a:defRPr>
                </a:lvl7pPr>
                <a:lvl8pPr marL="3429000" indent="-228600" fontAlgn="base">
                  <a:spcBef>
                    <a:spcPct val="0"/>
                  </a:spcBef>
                  <a:spcAft>
                    <a:spcPct val="0"/>
                  </a:spcAft>
                  <a:defRPr>
                    <a:solidFill>
                      <a:schemeClr val="tx1"/>
                    </a:solidFill>
                    <a:latin typeface="Twinkl" pitchFamily="2" charset="0"/>
                  </a:defRPr>
                </a:lvl8pPr>
                <a:lvl9pPr marL="3886200" indent="-228600" fontAlgn="base">
                  <a:spcBef>
                    <a:spcPct val="0"/>
                  </a:spcBef>
                  <a:spcAft>
                    <a:spcPct val="0"/>
                  </a:spcAft>
                  <a:defRPr>
                    <a:solidFill>
                      <a:schemeClr val="tx1"/>
                    </a:solidFill>
                    <a:latin typeface="Twinkl" pitchFamily="2" charset="0"/>
                  </a:defRPr>
                </a:lvl9pPr>
              </a:lstStyle>
              <a:p>
                <a:pPr eaLnBrk="1" hangingPunct="1">
                  <a:defRPr/>
                </a:pPr>
                <a:r>
                  <a:rPr lang="en-GB" altLang="en-US" spc="-30" dirty="0"/>
                  <a:t>Jews have lots of rules in their special book, the Torah. An important set of rules is the Ten Commandments. </a:t>
                </a:r>
              </a:p>
            </p:txBody>
          </p:sp>
        </p:grpSp>
        <p:sp>
          <p:nvSpPr>
            <p:cNvPr id="56" name="Rectangle: Rounded Corners 29">
              <a:extLst>
                <a:ext uri="{FF2B5EF4-FFF2-40B4-BE49-F238E27FC236}">
                  <a16:creationId xmlns:a16="http://schemas.microsoft.com/office/drawing/2014/main" id="{DE463DD8-43D9-45D5-B534-AC9BAE822385}"/>
                </a:ext>
              </a:extLst>
            </p:cNvPr>
            <p:cNvSpPr/>
            <p:nvPr/>
          </p:nvSpPr>
          <p:spPr>
            <a:xfrm>
              <a:off x="755650" y="5375415"/>
              <a:ext cx="222250" cy="200029"/>
            </a:xfrm>
            <a:custGeom>
              <a:avLst/>
              <a:gdLst>
                <a:gd name="connsiteX0" fmla="*/ 0 w 3816350"/>
                <a:gd name="connsiteY0" fmla="*/ 54229 h 495109"/>
                <a:gd name="connsiteX1" fmla="*/ 54229 w 3816350"/>
                <a:gd name="connsiteY1" fmla="*/ 0 h 495109"/>
                <a:gd name="connsiteX2" fmla="*/ 3762121 w 3816350"/>
                <a:gd name="connsiteY2" fmla="*/ 0 h 495109"/>
                <a:gd name="connsiteX3" fmla="*/ 3816350 w 3816350"/>
                <a:gd name="connsiteY3" fmla="*/ 54229 h 495109"/>
                <a:gd name="connsiteX4" fmla="*/ 3816350 w 3816350"/>
                <a:gd name="connsiteY4" fmla="*/ 440880 h 495109"/>
                <a:gd name="connsiteX5" fmla="*/ 3762121 w 3816350"/>
                <a:gd name="connsiteY5" fmla="*/ 495109 h 495109"/>
                <a:gd name="connsiteX6" fmla="*/ 54229 w 3816350"/>
                <a:gd name="connsiteY6" fmla="*/ 495109 h 495109"/>
                <a:gd name="connsiteX7" fmla="*/ 0 w 3816350"/>
                <a:gd name="connsiteY7" fmla="*/ 440880 h 495109"/>
                <a:gd name="connsiteX8" fmla="*/ 0 w 3816350"/>
                <a:gd name="connsiteY8" fmla="*/ 54229 h 495109"/>
                <a:gd name="connsiteX0" fmla="*/ 3175 w 3819525"/>
                <a:gd name="connsiteY0" fmla="*/ 54229 h 495109"/>
                <a:gd name="connsiteX1" fmla="*/ 57404 w 3819525"/>
                <a:gd name="connsiteY1" fmla="*/ 0 h 495109"/>
                <a:gd name="connsiteX2" fmla="*/ 3765296 w 3819525"/>
                <a:gd name="connsiteY2" fmla="*/ 0 h 495109"/>
                <a:gd name="connsiteX3" fmla="*/ 3819525 w 3819525"/>
                <a:gd name="connsiteY3" fmla="*/ 54229 h 495109"/>
                <a:gd name="connsiteX4" fmla="*/ 3819525 w 3819525"/>
                <a:gd name="connsiteY4" fmla="*/ 440880 h 495109"/>
                <a:gd name="connsiteX5" fmla="*/ 3765296 w 3819525"/>
                <a:gd name="connsiteY5" fmla="*/ 495109 h 495109"/>
                <a:gd name="connsiteX6" fmla="*/ 57404 w 3819525"/>
                <a:gd name="connsiteY6" fmla="*/ 495109 h 495109"/>
                <a:gd name="connsiteX7" fmla="*/ 3175 w 3819525"/>
                <a:gd name="connsiteY7" fmla="*/ 440880 h 495109"/>
                <a:gd name="connsiteX8" fmla="*/ 0 w 3819525"/>
                <a:gd name="connsiteY8" fmla="*/ 200912 h 495109"/>
                <a:gd name="connsiteX9" fmla="*/ 3175 w 3819525"/>
                <a:gd name="connsiteY9" fmla="*/ 54229 h 495109"/>
                <a:gd name="connsiteX0" fmla="*/ 3175 w 3819525"/>
                <a:gd name="connsiteY0" fmla="*/ 54229 h 495109"/>
                <a:gd name="connsiteX1" fmla="*/ 57404 w 3819525"/>
                <a:gd name="connsiteY1" fmla="*/ 0 h 495109"/>
                <a:gd name="connsiteX2" fmla="*/ 221457 w 3819525"/>
                <a:gd name="connsiteY2" fmla="*/ 887 h 495109"/>
                <a:gd name="connsiteX3" fmla="*/ 3765296 w 3819525"/>
                <a:gd name="connsiteY3" fmla="*/ 0 h 495109"/>
                <a:gd name="connsiteX4" fmla="*/ 3819525 w 3819525"/>
                <a:gd name="connsiteY4" fmla="*/ 54229 h 495109"/>
                <a:gd name="connsiteX5" fmla="*/ 3819525 w 3819525"/>
                <a:gd name="connsiteY5" fmla="*/ 440880 h 495109"/>
                <a:gd name="connsiteX6" fmla="*/ 3765296 w 3819525"/>
                <a:gd name="connsiteY6" fmla="*/ 495109 h 495109"/>
                <a:gd name="connsiteX7" fmla="*/ 57404 w 3819525"/>
                <a:gd name="connsiteY7" fmla="*/ 495109 h 495109"/>
                <a:gd name="connsiteX8" fmla="*/ 3175 w 3819525"/>
                <a:gd name="connsiteY8" fmla="*/ 440880 h 495109"/>
                <a:gd name="connsiteX9" fmla="*/ 0 w 3819525"/>
                <a:gd name="connsiteY9" fmla="*/ 200912 h 495109"/>
                <a:gd name="connsiteX10" fmla="*/ 3175 w 3819525"/>
                <a:gd name="connsiteY10" fmla="*/ 54229 h 495109"/>
                <a:gd name="connsiteX0" fmla="*/ 238191 w 4054541"/>
                <a:gd name="connsiteY0" fmla="*/ 54229 h 495109"/>
                <a:gd name="connsiteX1" fmla="*/ 292420 w 4054541"/>
                <a:gd name="connsiteY1" fmla="*/ 0 h 495109"/>
                <a:gd name="connsiteX2" fmla="*/ 456473 w 4054541"/>
                <a:gd name="connsiteY2" fmla="*/ 887 h 495109"/>
                <a:gd name="connsiteX3" fmla="*/ 4000312 w 4054541"/>
                <a:gd name="connsiteY3" fmla="*/ 0 h 495109"/>
                <a:gd name="connsiteX4" fmla="*/ 4054541 w 4054541"/>
                <a:gd name="connsiteY4" fmla="*/ 54229 h 495109"/>
                <a:gd name="connsiteX5" fmla="*/ 4054541 w 4054541"/>
                <a:gd name="connsiteY5" fmla="*/ 440880 h 495109"/>
                <a:gd name="connsiteX6" fmla="*/ 4000312 w 4054541"/>
                <a:gd name="connsiteY6" fmla="*/ 495109 h 495109"/>
                <a:gd name="connsiteX7" fmla="*/ 292420 w 4054541"/>
                <a:gd name="connsiteY7" fmla="*/ 495109 h 495109"/>
                <a:gd name="connsiteX8" fmla="*/ 235016 w 4054541"/>
                <a:gd name="connsiteY8" fmla="*/ 200912 h 495109"/>
                <a:gd name="connsiteX9" fmla="*/ 238191 w 4054541"/>
                <a:gd name="connsiteY9" fmla="*/ 54229 h 495109"/>
                <a:gd name="connsiteX0" fmla="*/ 3175 w 3819525"/>
                <a:gd name="connsiteY0" fmla="*/ 54229 h 495109"/>
                <a:gd name="connsiteX1" fmla="*/ 57404 w 3819525"/>
                <a:gd name="connsiteY1" fmla="*/ 0 h 495109"/>
                <a:gd name="connsiteX2" fmla="*/ 221457 w 3819525"/>
                <a:gd name="connsiteY2" fmla="*/ 887 h 495109"/>
                <a:gd name="connsiteX3" fmla="*/ 3765296 w 3819525"/>
                <a:gd name="connsiteY3" fmla="*/ 0 h 495109"/>
                <a:gd name="connsiteX4" fmla="*/ 3819525 w 3819525"/>
                <a:gd name="connsiteY4" fmla="*/ 54229 h 495109"/>
                <a:gd name="connsiteX5" fmla="*/ 3819525 w 3819525"/>
                <a:gd name="connsiteY5" fmla="*/ 440880 h 495109"/>
                <a:gd name="connsiteX6" fmla="*/ 3765296 w 3819525"/>
                <a:gd name="connsiteY6" fmla="*/ 495109 h 495109"/>
                <a:gd name="connsiteX7" fmla="*/ 0 w 3819525"/>
                <a:gd name="connsiteY7" fmla="*/ 200912 h 495109"/>
                <a:gd name="connsiteX8" fmla="*/ 3175 w 3819525"/>
                <a:gd name="connsiteY8" fmla="*/ 54229 h 495109"/>
                <a:gd name="connsiteX0" fmla="*/ 3175 w 3819525"/>
                <a:gd name="connsiteY0" fmla="*/ 54229 h 442939"/>
                <a:gd name="connsiteX1" fmla="*/ 57404 w 3819525"/>
                <a:gd name="connsiteY1" fmla="*/ 0 h 442939"/>
                <a:gd name="connsiteX2" fmla="*/ 221457 w 3819525"/>
                <a:gd name="connsiteY2" fmla="*/ 887 h 442939"/>
                <a:gd name="connsiteX3" fmla="*/ 3765296 w 3819525"/>
                <a:gd name="connsiteY3" fmla="*/ 0 h 442939"/>
                <a:gd name="connsiteX4" fmla="*/ 3819525 w 3819525"/>
                <a:gd name="connsiteY4" fmla="*/ 54229 h 442939"/>
                <a:gd name="connsiteX5" fmla="*/ 3819525 w 3819525"/>
                <a:gd name="connsiteY5" fmla="*/ 440880 h 442939"/>
                <a:gd name="connsiteX6" fmla="*/ 0 w 3819525"/>
                <a:gd name="connsiteY6" fmla="*/ 200912 h 442939"/>
                <a:gd name="connsiteX7" fmla="*/ 3175 w 3819525"/>
                <a:gd name="connsiteY7" fmla="*/ 54229 h 442939"/>
                <a:gd name="connsiteX0" fmla="*/ 3175 w 3819525"/>
                <a:gd name="connsiteY0" fmla="*/ 54229 h 200912"/>
                <a:gd name="connsiteX1" fmla="*/ 57404 w 3819525"/>
                <a:gd name="connsiteY1" fmla="*/ 0 h 200912"/>
                <a:gd name="connsiteX2" fmla="*/ 221457 w 3819525"/>
                <a:gd name="connsiteY2" fmla="*/ 887 h 200912"/>
                <a:gd name="connsiteX3" fmla="*/ 3765296 w 3819525"/>
                <a:gd name="connsiteY3" fmla="*/ 0 h 200912"/>
                <a:gd name="connsiteX4" fmla="*/ 3819525 w 3819525"/>
                <a:gd name="connsiteY4" fmla="*/ 54229 h 200912"/>
                <a:gd name="connsiteX5" fmla="*/ 0 w 3819525"/>
                <a:gd name="connsiteY5" fmla="*/ 200912 h 200912"/>
                <a:gd name="connsiteX6" fmla="*/ 3175 w 3819525"/>
                <a:gd name="connsiteY6" fmla="*/ 54229 h 200912"/>
                <a:gd name="connsiteX0" fmla="*/ 3175 w 3765296"/>
                <a:gd name="connsiteY0" fmla="*/ 54229 h 200912"/>
                <a:gd name="connsiteX1" fmla="*/ 57404 w 3765296"/>
                <a:gd name="connsiteY1" fmla="*/ 0 h 200912"/>
                <a:gd name="connsiteX2" fmla="*/ 221457 w 3765296"/>
                <a:gd name="connsiteY2" fmla="*/ 887 h 200912"/>
                <a:gd name="connsiteX3" fmla="*/ 3765296 w 3765296"/>
                <a:gd name="connsiteY3" fmla="*/ 0 h 200912"/>
                <a:gd name="connsiteX4" fmla="*/ 0 w 3765296"/>
                <a:gd name="connsiteY4" fmla="*/ 200912 h 200912"/>
                <a:gd name="connsiteX5" fmla="*/ 3175 w 3765296"/>
                <a:gd name="connsiteY5" fmla="*/ 54229 h 200912"/>
                <a:gd name="connsiteX0" fmla="*/ 3175 w 221457"/>
                <a:gd name="connsiteY0" fmla="*/ 54229 h 200912"/>
                <a:gd name="connsiteX1" fmla="*/ 57404 w 221457"/>
                <a:gd name="connsiteY1" fmla="*/ 0 h 200912"/>
                <a:gd name="connsiteX2" fmla="*/ 221457 w 221457"/>
                <a:gd name="connsiteY2" fmla="*/ 887 h 200912"/>
                <a:gd name="connsiteX3" fmla="*/ 0 w 221457"/>
                <a:gd name="connsiteY3" fmla="*/ 200912 h 200912"/>
                <a:gd name="connsiteX4" fmla="*/ 3175 w 221457"/>
                <a:gd name="connsiteY4" fmla="*/ 54229 h 20091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1457" h="200912">
                  <a:moveTo>
                    <a:pt x="3175" y="54229"/>
                  </a:moveTo>
                  <a:cubicBezTo>
                    <a:pt x="3175" y="24279"/>
                    <a:pt x="27454" y="0"/>
                    <a:pt x="57404" y="0"/>
                  </a:cubicBezTo>
                  <a:lnTo>
                    <a:pt x="221457" y="887"/>
                  </a:lnTo>
                  <a:lnTo>
                    <a:pt x="0" y="200912"/>
                  </a:lnTo>
                  <a:cubicBezTo>
                    <a:pt x="1058" y="152018"/>
                    <a:pt x="2117" y="103123"/>
                    <a:pt x="3175" y="54229"/>
                  </a:cubicBezTo>
                  <a:close/>
                </a:path>
              </a:pathLst>
            </a:custGeom>
            <a:solidFill>
              <a:srgbClr val="7768AD"/>
            </a:solidFill>
            <a:ln w="28575">
              <a:solidFill>
                <a:srgbClr val="7768AD"/>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dirty="0"/>
            </a:p>
          </p:txBody>
        </p:sp>
      </p:grpSp>
      <p:grpSp>
        <p:nvGrpSpPr>
          <p:cNvPr id="18436" name="pencil"/>
          <p:cNvGrpSpPr>
            <a:grpSpLocks/>
          </p:cNvGrpSpPr>
          <p:nvPr/>
        </p:nvGrpSpPr>
        <p:grpSpPr bwMode="auto">
          <a:xfrm>
            <a:off x="755650" y="1604963"/>
            <a:ext cx="5635625" cy="495300"/>
            <a:chOff x="755650" y="2834688"/>
            <a:chExt cx="5634269" cy="495603"/>
          </a:xfrm>
        </p:grpSpPr>
        <p:grpSp>
          <p:nvGrpSpPr>
            <p:cNvPr id="18445" name="Group 20"/>
            <p:cNvGrpSpPr>
              <a:grpSpLocks/>
            </p:cNvGrpSpPr>
            <p:nvPr/>
          </p:nvGrpSpPr>
          <p:grpSpPr bwMode="auto">
            <a:xfrm>
              <a:off x="755650" y="2834688"/>
              <a:ext cx="5634269" cy="495603"/>
              <a:chOff x="755650" y="2710863"/>
              <a:chExt cx="5634269" cy="495603"/>
            </a:xfrm>
          </p:grpSpPr>
          <p:sp>
            <p:nvSpPr>
              <p:cNvPr id="47" name="Rectangle: Rounded Corners 46">
                <a:extLst>
                  <a:ext uri="{FF2B5EF4-FFF2-40B4-BE49-F238E27FC236}">
                    <a16:creationId xmlns:a16="http://schemas.microsoft.com/office/drawing/2014/main" id="{EC8DA7EA-EA1F-480E-8987-3CD66F84295D}"/>
                  </a:ext>
                </a:extLst>
              </p:cNvPr>
              <p:cNvSpPr/>
              <p:nvPr/>
            </p:nvSpPr>
            <p:spPr>
              <a:xfrm>
                <a:off x="755650" y="2710863"/>
                <a:ext cx="5634269" cy="495603"/>
              </a:xfrm>
              <a:prstGeom prst="roundRect">
                <a:avLst>
                  <a:gd name="adj" fmla="val 10953"/>
                </a:avLst>
              </a:prstGeom>
              <a:solidFill>
                <a:srgbClr val="7768AD"/>
              </a:solidFill>
              <a:ln w="28575">
                <a:solidFill>
                  <a:srgbClr val="7768AD"/>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dirty="0"/>
              </a:p>
            </p:txBody>
          </p:sp>
          <p:sp>
            <p:nvSpPr>
              <p:cNvPr id="48" name="Rectangle 47">
                <a:extLst>
                  <a:ext uri="{FF2B5EF4-FFF2-40B4-BE49-F238E27FC236}">
                    <a16:creationId xmlns:a16="http://schemas.microsoft.com/office/drawing/2014/main" id="{F68A432A-8BDA-41EF-9D37-B3220CBAE69A}"/>
                  </a:ext>
                </a:extLst>
              </p:cNvPr>
              <p:cNvSpPr/>
              <p:nvPr/>
            </p:nvSpPr>
            <p:spPr>
              <a:xfrm>
                <a:off x="833419" y="2777579"/>
                <a:ext cx="4669301" cy="370113"/>
              </a:xfrm>
              <a:prstGeom prst="rect">
                <a:avLst/>
              </a:prstGeom>
            </p:spPr>
            <p:txBody>
              <a:bodyPr>
                <a:spAutoFit/>
              </a:bodyPr>
              <a:lstStyle/>
              <a:p>
                <a:pPr eaLnBrk="1" fontAlgn="auto" hangingPunct="1">
                  <a:spcBef>
                    <a:spcPts val="0"/>
                  </a:spcBef>
                  <a:spcAft>
                    <a:spcPts val="0"/>
                  </a:spcAft>
                  <a:defRPr/>
                </a:pPr>
                <a:r>
                  <a:rPr lang="en-GB" dirty="0">
                    <a:solidFill>
                      <a:schemeClr val="bg1"/>
                    </a:solidFill>
                    <a:latin typeface="+mj-lt"/>
                  </a:rPr>
                  <a:t>What special rules do you think Jews have?</a:t>
                </a:r>
              </a:p>
            </p:txBody>
          </p:sp>
        </p:grpSp>
        <p:sp>
          <p:nvSpPr>
            <p:cNvPr id="46" name="Rectangle: Rounded Corners 29">
              <a:extLst>
                <a:ext uri="{FF2B5EF4-FFF2-40B4-BE49-F238E27FC236}">
                  <a16:creationId xmlns:a16="http://schemas.microsoft.com/office/drawing/2014/main" id="{99428A82-BC3D-4918-8CC2-4015894A1EF6}"/>
                </a:ext>
              </a:extLst>
            </p:cNvPr>
            <p:cNvSpPr/>
            <p:nvPr/>
          </p:nvSpPr>
          <p:spPr>
            <a:xfrm>
              <a:off x="755650" y="2844219"/>
              <a:ext cx="222197" cy="200147"/>
            </a:xfrm>
            <a:custGeom>
              <a:avLst/>
              <a:gdLst>
                <a:gd name="connsiteX0" fmla="*/ 0 w 3816350"/>
                <a:gd name="connsiteY0" fmla="*/ 54229 h 495109"/>
                <a:gd name="connsiteX1" fmla="*/ 54229 w 3816350"/>
                <a:gd name="connsiteY1" fmla="*/ 0 h 495109"/>
                <a:gd name="connsiteX2" fmla="*/ 3762121 w 3816350"/>
                <a:gd name="connsiteY2" fmla="*/ 0 h 495109"/>
                <a:gd name="connsiteX3" fmla="*/ 3816350 w 3816350"/>
                <a:gd name="connsiteY3" fmla="*/ 54229 h 495109"/>
                <a:gd name="connsiteX4" fmla="*/ 3816350 w 3816350"/>
                <a:gd name="connsiteY4" fmla="*/ 440880 h 495109"/>
                <a:gd name="connsiteX5" fmla="*/ 3762121 w 3816350"/>
                <a:gd name="connsiteY5" fmla="*/ 495109 h 495109"/>
                <a:gd name="connsiteX6" fmla="*/ 54229 w 3816350"/>
                <a:gd name="connsiteY6" fmla="*/ 495109 h 495109"/>
                <a:gd name="connsiteX7" fmla="*/ 0 w 3816350"/>
                <a:gd name="connsiteY7" fmla="*/ 440880 h 495109"/>
                <a:gd name="connsiteX8" fmla="*/ 0 w 3816350"/>
                <a:gd name="connsiteY8" fmla="*/ 54229 h 495109"/>
                <a:gd name="connsiteX0" fmla="*/ 3175 w 3819525"/>
                <a:gd name="connsiteY0" fmla="*/ 54229 h 495109"/>
                <a:gd name="connsiteX1" fmla="*/ 57404 w 3819525"/>
                <a:gd name="connsiteY1" fmla="*/ 0 h 495109"/>
                <a:gd name="connsiteX2" fmla="*/ 3765296 w 3819525"/>
                <a:gd name="connsiteY2" fmla="*/ 0 h 495109"/>
                <a:gd name="connsiteX3" fmla="*/ 3819525 w 3819525"/>
                <a:gd name="connsiteY3" fmla="*/ 54229 h 495109"/>
                <a:gd name="connsiteX4" fmla="*/ 3819525 w 3819525"/>
                <a:gd name="connsiteY4" fmla="*/ 440880 h 495109"/>
                <a:gd name="connsiteX5" fmla="*/ 3765296 w 3819525"/>
                <a:gd name="connsiteY5" fmla="*/ 495109 h 495109"/>
                <a:gd name="connsiteX6" fmla="*/ 57404 w 3819525"/>
                <a:gd name="connsiteY6" fmla="*/ 495109 h 495109"/>
                <a:gd name="connsiteX7" fmla="*/ 3175 w 3819525"/>
                <a:gd name="connsiteY7" fmla="*/ 440880 h 495109"/>
                <a:gd name="connsiteX8" fmla="*/ 0 w 3819525"/>
                <a:gd name="connsiteY8" fmla="*/ 200912 h 495109"/>
                <a:gd name="connsiteX9" fmla="*/ 3175 w 3819525"/>
                <a:gd name="connsiteY9" fmla="*/ 54229 h 495109"/>
                <a:gd name="connsiteX0" fmla="*/ 3175 w 3819525"/>
                <a:gd name="connsiteY0" fmla="*/ 54229 h 495109"/>
                <a:gd name="connsiteX1" fmla="*/ 57404 w 3819525"/>
                <a:gd name="connsiteY1" fmla="*/ 0 h 495109"/>
                <a:gd name="connsiteX2" fmla="*/ 221457 w 3819525"/>
                <a:gd name="connsiteY2" fmla="*/ 887 h 495109"/>
                <a:gd name="connsiteX3" fmla="*/ 3765296 w 3819525"/>
                <a:gd name="connsiteY3" fmla="*/ 0 h 495109"/>
                <a:gd name="connsiteX4" fmla="*/ 3819525 w 3819525"/>
                <a:gd name="connsiteY4" fmla="*/ 54229 h 495109"/>
                <a:gd name="connsiteX5" fmla="*/ 3819525 w 3819525"/>
                <a:gd name="connsiteY5" fmla="*/ 440880 h 495109"/>
                <a:gd name="connsiteX6" fmla="*/ 3765296 w 3819525"/>
                <a:gd name="connsiteY6" fmla="*/ 495109 h 495109"/>
                <a:gd name="connsiteX7" fmla="*/ 57404 w 3819525"/>
                <a:gd name="connsiteY7" fmla="*/ 495109 h 495109"/>
                <a:gd name="connsiteX8" fmla="*/ 3175 w 3819525"/>
                <a:gd name="connsiteY8" fmla="*/ 440880 h 495109"/>
                <a:gd name="connsiteX9" fmla="*/ 0 w 3819525"/>
                <a:gd name="connsiteY9" fmla="*/ 200912 h 495109"/>
                <a:gd name="connsiteX10" fmla="*/ 3175 w 3819525"/>
                <a:gd name="connsiteY10" fmla="*/ 54229 h 495109"/>
                <a:gd name="connsiteX0" fmla="*/ 238191 w 4054541"/>
                <a:gd name="connsiteY0" fmla="*/ 54229 h 495109"/>
                <a:gd name="connsiteX1" fmla="*/ 292420 w 4054541"/>
                <a:gd name="connsiteY1" fmla="*/ 0 h 495109"/>
                <a:gd name="connsiteX2" fmla="*/ 456473 w 4054541"/>
                <a:gd name="connsiteY2" fmla="*/ 887 h 495109"/>
                <a:gd name="connsiteX3" fmla="*/ 4000312 w 4054541"/>
                <a:gd name="connsiteY3" fmla="*/ 0 h 495109"/>
                <a:gd name="connsiteX4" fmla="*/ 4054541 w 4054541"/>
                <a:gd name="connsiteY4" fmla="*/ 54229 h 495109"/>
                <a:gd name="connsiteX5" fmla="*/ 4054541 w 4054541"/>
                <a:gd name="connsiteY5" fmla="*/ 440880 h 495109"/>
                <a:gd name="connsiteX6" fmla="*/ 4000312 w 4054541"/>
                <a:gd name="connsiteY6" fmla="*/ 495109 h 495109"/>
                <a:gd name="connsiteX7" fmla="*/ 292420 w 4054541"/>
                <a:gd name="connsiteY7" fmla="*/ 495109 h 495109"/>
                <a:gd name="connsiteX8" fmla="*/ 235016 w 4054541"/>
                <a:gd name="connsiteY8" fmla="*/ 200912 h 495109"/>
                <a:gd name="connsiteX9" fmla="*/ 238191 w 4054541"/>
                <a:gd name="connsiteY9" fmla="*/ 54229 h 495109"/>
                <a:gd name="connsiteX0" fmla="*/ 3175 w 3819525"/>
                <a:gd name="connsiteY0" fmla="*/ 54229 h 495109"/>
                <a:gd name="connsiteX1" fmla="*/ 57404 w 3819525"/>
                <a:gd name="connsiteY1" fmla="*/ 0 h 495109"/>
                <a:gd name="connsiteX2" fmla="*/ 221457 w 3819525"/>
                <a:gd name="connsiteY2" fmla="*/ 887 h 495109"/>
                <a:gd name="connsiteX3" fmla="*/ 3765296 w 3819525"/>
                <a:gd name="connsiteY3" fmla="*/ 0 h 495109"/>
                <a:gd name="connsiteX4" fmla="*/ 3819525 w 3819525"/>
                <a:gd name="connsiteY4" fmla="*/ 54229 h 495109"/>
                <a:gd name="connsiteX5" fmla="*/ 3819525 w 3819525"/>
                <a:gd name="connsiteY5" fmla="*/ 440880 h 495109"/>
                <a:gd name="connsiteX6" fmla="*/ 3765296 w 3819525"/>
                <a:gd name="connsiteY6" fmla="*/ 495109 h 495109"/>
                <a:gd name="connsiteX7" fmla="*/ 0 w 3819525"/>
                <a:gd name="connsiteY7" fmla="*/ 200912 h 495109"/>
                <a:gd name="connsiteX8" fmla="*/ 3175 w 3819525"/>
                <a:gd name="connsiteY8" fmla="*/ 54229 h 495109"/>
                <a:gd name="connsiteX0" fmla="*/ 3175 w 3819525"/>
                <a:gd name="connsiteY0" fmla="*/ 54229 h 442939"/>
                <a:gd name="connsiteX1" fmla="*/ 57404 w 3819525"/>
                <a:gd name="connsiteY1" fmla="*/ 0 h 442939"/>
                <a:gd name="connsiteX2" fmla="*/ 221457 w 3819525"/>
                <a:gd name="connsiteY2" fmla="*/ 887 h 442939"/>
                <a:gd name="connsiteX3" fmla="*/ 3765296 w 3819525"/>
                <a:gd name="connsiteY3" fmla="*/ 0 h 442939"/>
                <a:gd name="connsiteX4" fmla="*/ 3819525 w 3819525"/>
                <a:gd name="connsiteY4" fmla="*/ 54229 h 442939"/>
                <a:gd name="connsiteX5" fmla="*/ 3819525 w 3819525"/>
                <a:gd name="connsiteY5" fmla="*/ 440880 h 442939"/>
                <a:gd name="connsiteX6" fmla="*/ 0 w 3819525"/>
                <a:gd name="connsiteY6" fmla="*/ 200912 h 442939"/>
                <a:gd name="connsiteX7" fmla="*/ 3175 w 3819525"/>
                <a:gd name="connsiteY7" fmla="*/ 54229 h 442939"/>
                <a:gd name="connsiteX0" fmla="*/ 3175 w 3819525"/>
                <a:gd name="connsiteY0" fmla="*/ 54229 h 200912"/>
                <a:gd name="connsiteX1" fmla="*/ 57404 w 3819525"/>
                <a:gd name="connsiteY1" fmla="*/ 0 h 200912"/>
                <a:gd name="connsiteX2" fmla="*/ 221457 w 3819525"/>
                <a:gd name="connsiteY2" fmla="*/ 887 h 200912"/>
                <a:gd name="connsiteX3" fmla="*/ 3765296 w 3819525"/>
                <a:gd name="connsiteY3" fmla="*/ 0 h 200912"/>
                <a:gd name="connsiteX4" fmla="*/ 3819525 w 3819525"/>
                <a:gd name="connsiteY4" fmla="*/ 54229 h 200912"/>
                <a:gd name="connsiteX5" fmla="*/ 0 w 3819525"/>
                <a:gd name="connsiteY5" fmla="*/ 200912 h 200912"/>
                <a:gd name="connsiteX6" fmla="*/ 3175 w 3819525"/>
                <a:gd name="connsiteY6" fmla="*/ 54229 h 200912"/>
                <a:gd name="connsiteX0" fmla="*/ 3175 w 3765296"/>
                <a:gd name="connsiteY0" fmla="*/ 54229 h 200912"/>
                <a:gd name="connsiteX1" fmla="*/ 57404 w 3765296"/>
                <a:gd name="connsiteY1" fmla="*/ 0 h 200912"/>
                <a:gd name="connsiteX2" fmla="*/ 221457 w 3765296"/>
                <a:gd name="connsiteY2" fmla="*/ 887 h 200912"/>
                <a:gd name="connsiteX3" fmla="*/ 3765296 w 3765296"/>
                <a:gd name="connsiteY3" fmla="*/ 0 h 200912"/>
                <a:gd name="connsiteX4" fmla="*/ 0 w 3765296"/>
                <a:gd name="connsiteY4" fmla="*/ 200912 h 200912"/>
                <a:gd name="connsiteX5" fmla="*/ 3175 w 3765296"/>
                <a:gd name="connsiteY5" fmla="*/ 54229 h 200912"/>
                <a:gd name="connsiteX0" fmla="*/ 3175 w 221457"/>
                <a:gd name="connsiteY0" fmla="*/ 54229 h 200912"/>
                <a:gd name="connsiteX1" fmla="*/ 57404 w 221457"/>
                <a:gd name="connsiteY1" fmla="*/ 0 h 200912"/>
                <a:gd name="connsiteX2" fmla="*/ 221457 w 221457"/>
                <a:gd name="connsiteY2" fmla="*/ 887 h 200912"/>
                <a:gd name="connsiteX3" fmla="*/ 0 w 221457"/>
                <a:gd name="connsiteY3" fmla="*/ 200912 h 200912"/>
                <a:gd name="connsiteX4" fmla="*/ 3175 w 221457"/>
                <a:gd name="connsiteY4" fmla="*/ 54229 h 20091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1457" h="200912">
                  <a:moveTo>
                    <a:pt x="3175" y="54229"/>
                  </a:moveTo>
                  <a:cubicBezTo>
                    <a:pt x="3175" y="24279"/>
                    <a:pt x="27454" y="0"/>
                    <a:pt x="57404" y="0"/>
                  </a:cubicBezTo>
                  <a:lnTo>
                    <a:pt x="221457" y="887"/>
                  </a:lnTo>
                  <a:lnTo>
                    <a:pt x="0" y="200912"/>
                  </a:lnTo>
                  <a:cubicBezTo>
                    <a:pt x="1058" y="152018"/>
                    <a:pt x="2117" y="103123"/>
                    <a:pt x="3175" y="54229"/>
                  </a:cubicBezTo>
                  <a:close/>
                </a:path>
              </a:pathLst>
            </a:custGeom>
            <a:solidFill>
              <a:schemeClr val="bg1"/>
            </a:solidFill>
            <a:ln w="28575">
              <a:solidFill>
                <a:srgbClr val="7768AD"/>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dirty="0"/>
            </a:p>
          </p:txBody>
        </p:sp>
      </p:grpSp>
      <p:grpSp>
        <p:nvGrpSpPr>
          <p:cNvPr id="51" name="Group 50"/>
          <p:cNvGrpSpPr>
            <a:grpSpLocks/>
          </p:cNvGrpSpPr>
          <p:nvPr/>
        </p:nvGrpSpPr>
        <p:grpSpPr bwMode="auto">
          <a:xfrm>
            <a:off x="674688" y="4422775"/>
            <a:ext cx="4411662" cy="1660525"/>
            <a:chOff x="674688" y="5370652"/>
            <a:chExt cx="4411663" cy="1661316"/>
          </a:xfrm>
        </p:grpSpPr>
        <p:grpSp>
          <p:nvGrpSpPr>
            <p:cNvPr id="18439" name="Group 2"/>
            <p:cNvGrpSpPr>
              <a:grpSpLocks/>
            </p:cNvGrpSpPr>
            <p:nvPr/>
          </p:nvGrpSpPr>
          <p:grpSpPr bwMode="auto">
            <a:xfrm>
              <a:off x="674688" y="5370652"/>
              <a:ext cx="4411663" cy="1661316"/>
              <a:chOff x="674338" y="2711358"/>
              <a:chExt cx="4411863" cy="1661509"/>
            </a:xfrm>
          </p:grpSpPr>
          <p:grpSp>
            <p:nvGrpSpPr>
              <p:cNvPr id="18441" name="Group 3"/>
              <p:cNvGrpSpPr>
                <a:grpSpLocks/>
              </p:cNvGrpSpPr>
              <p:nvPr/>
            </p:nvGrpSpPr>
            <p:grpSpPr bwMode="auto">
              <a:xfrm>
                <a:off x="674338" y="2711358"/>
                <a:ext cx="4411863" cy="1661509"/>
                <a:chOff x="674339" y="2422263"/>
                <a:chExt cx="4411862" cy="1661509"/>
              </a:xfrm>
            </p:grpSpPr>
            <p:sp>
              <p:nvSpPr>
                <p:cNvPr id="75" name="Rectangle: Rounded Corners 74">
                  <a:extLst>
                    <a:ext uri="{FF2B5EF4-FFF2-40B4-BE49-F238E27FC236}">
                      <a16:creationId xmlns:a16="http://schemas.microsoft.com/office/drawing/2014/main" id="{87381A1D-0AC4-4E49-BB9D-B55286D44582}"/>
                    </a:ext>
                  </a:extLst>
                </p:cNvPr>
                <p:cNvSpPr/>
                <p:nvPr/>
              </p:nvSpPr>
              <p:spPr>
                <a:xfrm>
                  <a:off x="755305" y="2422263"/>
                  <a:ext cx="4330896" cy="1661509"/>
                </a:xfrm>
                <a:prstGeom prst="roundRect">
                  <a:avLst>
                    <a:gd name="adj" fmla="val 5464"/>
                  </a:avLst>
                </a:prstGeom>
                <a:solidFill>
                  <a:schemeClr val="bg1"/>
                </a:solidFill>
                <a:ln w="28575">
                  <a:solidFill>
                    <a:srgbClr val="7768AD"/>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dirty="0"/>
                </a:p>
              </p:txBody>
            </p:sp>
            <p:sp>
              <p:nvSpPr>
                <p:cNvPr id="76" name="Isosceles Triangle 8">
                  <a:extLst>
                    <a:ext uri="{FF2B5EF4-FFF2-40B4-BE49-F238E27FC236}">
                      <a16:creationId xmlns:a16="http://schemas.microsoft.com/office/drawing/2014/main" id="{D2495DF9-469E-4351-A9CF-1652450E61AA}"/>
                    </a:ext>
                  </a:extLst>
                </p:cNvPr>
                <p:cNvSpPr/>
                <p:nvPr/>
              </p:nvSpPr>
              <p:spPr>
                <a:xfrm rot="19089003">
                  <a:off x="674339" y="2423852"/>
                  <a:ext cx="309576" cy="117545"/>
                </a:xfrm>
                <a:custGeom>
                  <a:avLst/>
                  <a:gdLst>
                    <a:gd name="connsiteX0" fmla="*/ 0 w 307975"/>
                    <a:gd name="connsiteY0" fmla="*/ 174625 h 174625"/>
                    <a:gd name="connsiteX1" fmla="*/ 153988 w 307975"/>
                    <a:gd name="connsiteY1" fmla="*/ 0 h 174625"/>
                    <a:gd name="connsiteX2" fmla="*/ 307975 w 307975"/>
                    <a:gd name="connsiteY2" fmla="*/ 174625 h 174625"/>
                    <a:gd name="connsiteX3" fmla="*/ 0 w 307975"/>
                    <a:gd name="connsiteY3" fmla="*/ 174625 h 174625"/>
                    <a:gd name="connsiteX0" fmla="*/ 0 w 369240"/>
                    <a:gd name="connsiteY0" fmla="*/ 174625 h 184744"/>
                    <a:gd name="connsiteX1" fmla="*/ 153988 w 369240"/>
                    <a:gd name="connsiteY1" fmla="*/ 0 h 184744"/>
                    <a:gd name="connsiteX2" fmla="*/ 369240 w 369240"/>
                    <a:gd name="connsiteY2" fmla="*/ 184744 h 184744"/>
                    <a:gd name="connsiteX3" fmla="*/ 0 w 369240"/>
                    <a:gd name="connsiteY3" fmla="*/ 174625 h 184744"/>
                    <a:gd name="connsiteX0" fmla="*/ 0 w 377369"/>
                    <a:gd name="connsiteY0" fmla="*/ 180132 h 184744"/>
                    <a:gd name="connsiteX1" fmla="*/ 162117 w 377369"/>
                    <a:gd name="connsiteY1" fmla="*/ 0 h 184744"/>
                    <a:gd name="connsiteX2" fmla="*/ 377369 w 377369"/>
                    <a:gd name="connsiteY2" fmla="*/ 184744 h 184744"/>
                    <a:gd name="connsiteX3" fmla="*/ 0 w 377369"/>
                    <a:gd name="connsiteY3" fmla="*/ 180132 h 184744"/>
                    <a:gd name="connsiteX0" fmla="*/ 0 w 331743"/>
                    <a:gd name="connsiteY0" fmla="*/ 89931 h 184744"/>
                    <a:gd name="connsiteX1" fmla="*/ 116491 w 331743"/>
                    <a:gd name="connsiteY1" fmla="*/ 0 h 184744"/>
                    <a:gd name="connsiteX2" fmla="*/ 331743 w 331743"/>
                    <a:gd name="connsiteY2" fmla="*/ 184744 h 184744"/>
                    <a:gd name="connsiteX3" fmla="*/ 0 w 331743"/>
                    <a:gd name="connsiteY3" fmla="*/ 89931 h 184744"/>
                    <a:gd name="connsiteX0" fmla="*/ 0 w 250149"/>
                    <a:gd name="connsiteY0" fmla="*/ 89931 h 111663"/>
                    <a:gd name="connsiteX1" fmla="*/ 116491 w 250149"/>
                    <a:gd name="connsiteY1" fmla="*/ 0 h 111663"/>
                    <a:gd name="connsiteX2" fmla="*/ 250149 w 250149"/>
                    <a:gd name="connsiteY2" fmla="*/ 111663 h 111663"/>
                    <a:gd name="connsiteX3" fmla="*/ 0 w 250149"/>
                    <a:gd name="connsiteY3" fmla="*/ 89931 h 111663"/>
                    <a:gd name="connsiteX0" fmla="*/ 0 w 250149"/>
                    <a:gd name="connsiteY0" fmla="*/ 95915 h 117647"/>
                    <a:gd name="connsiteX1" fmla="*/ 102670 w 250149"/>
                    <a:gd name="connsiteY1" fmla="*/ 0 h 117647"/>
                    <a:gd name="connsiteX2" fmla="*/ 250149 w 250149"/>
                    <a:gd name="connsiteY2" fmla="*/ 117647 h 117647"/>
                    <a:gd name="connsiteX3" fmla="*/ 0 w 250149"/>
                    <a:gd name="connsiteY3" fmla="*/ 95915 h 117647"/>
                    <a:gd name="connsiteX0" fmla="*/ 0 w 215044"/>
                    <a:gd name="connsiteY0" fmla="*/ 95915 h 95915"/>
                    <a:gd name="connsiteX1" fmla="*/ 102670 w 215044"/>
                    <a:gd name="connsiteY1" fmla="*/ 0 h 95915"/>
                    <a:gd name="connsiteX2" fmla="*/ 215044 w 215044"/>
                    <a:gd name="connsiteY2" fmla="*/ 92598 h 95915"/>
                    <a:gd name="connsiteX3" fmla="*/ 0 w 215044"/>
                    <a:gd name="connsiteY3" fmla="*/ 95915 h 95915"/>
                    <a:gd name="connsiteX0" fmla="*/ 0 w 271065"/>
                    <a:gd name="connsiteY0" fmla="*/ 95915 h 129987"/>
                    <a:gd name="connsiteX1" fmla="*/ 102670 w 271065"/>
                    <a:gd name="connsiteY1" fmla="*/ 0 h 129987"/>
                    <a:gd name="connsiteX2" fmla="*/ 271065 w 271065"/>
                    <a:gd name="connsiteY2" fmla="*/ 129987 h 129987"/>
                    <a:gd name="connsiteX3" fmla="*/ 0 w 271065"/>
                    <a:gd name="connsiteY3" fmla="*/ 95915 h 129987"/>
                    <a:gd name="connsiteX0" fmla="*/ 0 w 309565"/>
                    <a:gd name="connsiteY0" fmla="*/ 131760 h 131760"/>
                    <a:gd name="connsiteX1" fmla="*/ 141170 w 309565"/>
                    <a:gd name="connsiteY1" fmla="*/ 0 h 131760"/>
                    <a:gd name="connsiteX2" fmla="*/ 309565 w 309565"/>
                    <a:gd name="connsiteY2" fmla="*/ 129987 h 131760"/>
                    <a:gd name="connsiteX3" fmla="*/ 0 w 309565"/>
                    <a:gd name="connsiteY3" fmla="*/ 131760 h 131760"/>
                  </a:gdLst>
                  <a:ahLst/>
                  <a:cxnLst>
                    <a:cxn ang="0">
                      <a:pos x="connsiteX0" y="connsiteY0"/>
                    </a:cxn>
                    <a:cxn ang="0">
                      <a:pos x="connsiteX1" y="connsiteY1"/>
                    </a:cxn>
                    <a:cxn ang="0">
                      <a:pos x="connsiteX2" y="connsiteY2"/>
                    </a:cxn>
                    <a:cxn ang="0">
                      <a:pos x="connsiteX3" y="connsiteY3"/>
                    </a:cxn>
                  </a:cxnLst>
                  <a:rect l="l" t="t" r="r" b="b"/>
                  <a:pathLst>
                    <a:path w="309565" h="131760">
                      <a:moveTo>
                        <a:pt x="0" y="131760"/>
                      </a:moveTo>
                      <a:lnTo>
                        <a:pt x="141170" y="0"/>
                      </a:lnTo>
                      <a:lnTo>
                        <a:pt x="309565" y="129987"/>
                      </a:lnTo>
                      <a:lnTo>
                        <a:pt x="0" y="131760"/>
                      </a:lnTo>
                      <a:close/>
                    </a:path>
                  </a:pathLst>
                </a:custGeom>
                <a:solidFill>
                  <a:srgbClr val="7768AD"/>
                </a:solidFill>
                <a:ln>
                  <a:solidFill>
                    <a:srgbClr val="7768AD"/>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grpSp>
          <p:sp>
            <p:nvSpPr>
              <p:cNvPr id="74" name="TXT1">
                <a:extLst>
                  <a:ext uri="{FF2B5EF4-FFF2-40B4-BE49-F238E27FC236}">
                    <a16:creationId xmlns:a16="http://schemas.microsoft.com/office/drawing/2014/main" id="{0DC31477-FA09-4345-91A0-D0F627C9DF27}"/>
                  </a:ext>
                </a:extLst>
              </p:cNvPr>
              <p:cNvSpPr>
                <a:spLocks noChangeArrowheads="1"/>
              </p:cNvSpPr>
              <p:nvPr/>
            </p:nvSpPr>
            <p:spPr bwMode="auto">
              <a:xfrm>
                <a:off x="834682" y="2778073"/>
                <a:ext cx="3086241" cy="1477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fontAlgn="base">
                  <a:spcBef>
                    <a:spcPct val="0"/>
                  </a:spcBef>
                  <a:spcAft>
                    <a:spcPct val="0"/>
                  </a:spcAft>
                  <a:defRPr>
                    <a:solidFill>
                      <a:schemeClr val="tx1"/>
                    </a:solidFill>
                    <a:latin typeface="Twinkl" pitchFamily="2" charset="0"/>
                  </a:defRPr>
                </a:lvl6pPr>
                <a:lvl7pPr marL="2971800" indent="-228600" fontAlgn="base">
                  <a:spcBef>
                    <a:spcPct val="0"/>
                  </a:spcBef>
                  <a:spcAft>
                    <a:spcPct val="0"/>
                  </a:spcAft>
                  <a:defRPr>
                    <a:solidFill>
                      <a:schemeClr val="tx1"/>
                    </a:solidFill>
                    <a:latin typeface="Twinkl" pitchFamily="2" charset="0"/>
                  </a:defRPr>
                </a:lvl7pPr>
                <a:lvl8pPr marL="3429000" indent="-228600" fontAlgn="base">
                  <a:spcBef>
                    <a:spcPct val="0"/>
                  </a:spcBef>
                  <a:spcAft>
                    <a:spcPct val="0"/>
                  </a:spcAft>
                  <a:defRPr>
                    <a:solidFill>
                      <a:schemeClr val="tx1"/>
                    </a:solidFill>
                    <a:latin typeface="Twinkl" pitchFamily="2" charset="0"/>
                  </a:defRPr>
                </a:lvl8pPr>
                <a:lvl9pPr marL="3886200" indent="-228600" fontAlgn="base">
                  <a:spcBef>
                    <a:spcPct val="0"/>
                  </a:spcBef>
                  <a:spcAft>
                    <a:spcPct val="0"/>
                  </a:spcAft>
                  <a:defRPr>
                    <a:solidFill>
                      <a:schemeClr val="tx1"/>
                    </a:solidFill>
                    <a:latin typeface="Twinkl" pitchFamily="2" charset="0"/>
                  </a:defRPr>
                </a:lvl9pPr>
              </a:lstStyle>
              <a:p>
                <a:pPr eaLnBrk="1" hangingPunct="1">
                  <a:defRPr/>
                </a:pPr>
                <a:r>
                  <a:rPr lang="en-GB" altLang="en-US" spc="-30" dirty="0"/>
                  <a:t>Jews believe God gave the Ten Commandments to Moses. They try to keep all Ten Commandments throughout their lives.</a:t>
                </a:r>
              </a:p>
            </p:txBody>
          </p:sp>
        </p:grpSp>
        <p:sp>
          <p:nvSpPr>
            <p:cNvPr id="72" name="Rectangle: Rounded Corners 29">
              <a:extLst>
                <a:ext uri="{FF2B5EF4-FFF2-40B4-BE49-F238E27FC236}">
                  <a16:creationId xmlns:a16="http://schemas.microsoft.com/office/drawing/2014/main" id="{F3E73878-C83A-49B3-A0BD-E77013A284C1}"/>
                </a:ext>
              </a:extLst>
            </p:cNvPr>
            <p:cNvSpPr/>
            <p:nvPr/>
          </p:nvSpPr>
          <p:spPr>
            <a:xfrm>
              <a:off x="755650" y="5375417"/>
              <a:ext cx="222250" cy="200120"/>
            </a:xfrm>
            <a:custGeom>
              <a:avLst/>
              <a:gdLst>
                <a:gd name="connsiteX0" fmla="*/ 0 w 3816350"/>
                <a:gd name="connsiteY0" fmla="*/ 54229 h 495109"/>
                <a:gd name="connsiteX1" fmla="*/ 54229 w 3816350"/>
                <a:gd name="connsiteY1" fmla="*/ 0 h 495109"/>
                <a:gd name="connsiteX2" fmla="*/ 3762121 w 3816350"/>
                <a:gd name="connsiteY2" fmla="*/ 0 h 495109"/>
                <a:gd name="connsiteX3" fmla="*/ 3816350 w 3816350"/>
                <a:gd name="connsiteY3" fmla="*/ 54229 h 495109"/>
                <a:gd name="connsiteX4" fmla="*/ 3816350 w 3816350"/>
                <a:gd name="connsiteY4" fmla="*/ 440880 h 495109"/>
                <a:gd name="connsiteX5" fmla="*/ 3762121 w 3816350"/>
                <a:gd name="connsiteY5" fmla="*/ 495109 h 495109"/>
                <a:gd name="connsiteX6" fmla="*/ 54229 w 3816350"/>
                <a:gd name="connsiteY6" fmla="*/ 495109 h 495109"/>
                <a:gd name="connsiteX7" fmla="*/ 0 w 3816350"/>
                <a:gd name="connsiteY7" fmla="*/ 440880 h 495109"/>
                <a:gd name="connsiteX8" fmla="*/ 0 w 3816350"/>
                <a:gd name="connsiteY8" fmla="*/ 54229 h 495109"/>
                <a:gd name="connsiteX0" fmla="*/ 3175 w 3819525"/>
                <a:gd name="connsiteY0" fmla="*/ 54229 h 495109"/>
                <a:gd name="connsiteX1" fmla="*/ 57404 w 3819525"/>
                <a:gd name="connsiteY1" fmla="*/ 0 h 495109"/>
                <a:gd name="connsiteX2" fmla="*/ 3765296 w 3819525"/>
                <a:gd name="connsiteY2" fmla="*/ 0 h 495109"/>
                <a:gd name="connsiteX3" fmla="*/ 3819525 w 3819525"/>
                <a:gd name="connsiteY3" fmla="*/ 54229 h 495109"/>
                <a:gd name="connsiteX4" fmla="*/ 3819525 w 3819525"/>
                <a:gd name="connsiteY4" fmla="*/ 440880 h 495109"/>
                <a:gd name="connsiteX5" fmla="*/ 3765296 w 3819525"/>
                <a:gd name="connsiteY5" fmla="*/ 495109 h 495109"/>
                <a:gd name="connsiteX6" fmla="*/ 57404 w 3819525"/>
                <a:gd name="connsiteY6" fmla="*/ 495109 h 495109"/>
                <a:gd name="connsiteX7" fmla="*/ 3175 w 3819525"/>
                <a:gd name="connsiteY7" fmla="*/ 440880 h 495109"/>
                <a:gd name="connsiteX8" fmla="*/ 0 w 3819525"/>
                <a:gd name="connsiteY8" fmla="*/ 200912 h 495109"/>
                <a:gd name="connsiteX9" fmla="*/ 3175 w 3819525"/>
                <a:gd name="connsiteY9" fmla="*/ 54229 h 495109"/>
                <a:gd name="connsiteX0" fmla="*/ 3175 w 3819525"/>
                <a:gd name="connsiteY0" fmla="*/ 54229 h 495109"/>
                <a:gd name="connsiteX1" fmla="*/ 57404 w 3819525"/>
                <a:gd name="connsiteY1" fmla="*/ 0 h 495109"/>
                <a:gd name="connsiteX2" fmla="*/ 221457 w 3819525"/>
                <a:gd name="connsiteY2" fmla="*/ 887 h 495109"/>
                <a:gd name="connsiteX3" fmla="*/ 3765296 w 3819525"/>
                <a:gd name="connsiteY3" fmla="*/ 0 h 495109"/>
                <a:gd name="connsiteX4" fmla="*/ 3819525 w 3819525"/>
                <a:gd name="connsiteY4" fmla="*/ 54229 h 495109"/>
                <a:gd name="connsiteX5" fmla="*/ 3819525 w 3819525"/>
                <a:gd name="connsiteY5" fmla="*/ 440880 h 495109"/>
                <a:gd name="connsiteX6" fmla="*/ 3765296 w 3819525"/>
                <a:gd name="connsiteY6" fmla="*/ 495109 h 495109"/>
                <a:gd name="connsiteX7" fmla="*/ 57404 w 3819525"/>
                <a:gd name="connsiteY7" fmla="*/ 495109 h 495109"/>
                <a:gd name="connsiteX8" fmla="*/ 3175 w 3819525"/>
                <a:gd name="connsiteY8" fmla="*/ 440880 h 495109"/>
                <a:gd name="connsiteX9" fmla="*/ 0 w 3819525"/>
                <a:gd name="connsiteY9" fmla="*/ 200912 h 495109"/>
                <a:gd name="connsiteX10" fmla="*/ 3175 w 3819525"/>
                <a:gd name="connsiteY10" fmla="*/ 54229 h 495109"/>
                <a:gd name="connsiteX0" fmla="*/ 238191 w 4054541"/>
                <a:gd name="connsiteY0" fmla="*/ 54229 h 495109"/>
                <a:gd name="connsiteX1" fmla="*/ 292420 w 4054541"/>
                <a:gd name="connsiteY1" fmla="*/ 0 h 495109"/>
                <a:gd name="connsiteX2" fmla="*/ 456473 w 4054541"/>
                <a:gd name="connsiteY2" fmla="*/ 887 h 495109"/>
                <a:gd name="connsiteX3" fmla="*/ 4000312 w 4054541"/>
                <a:gd name="connsiteY3" fmla="*/ 0 h 495109"/>
                <a:gd name="connsiteX4" fmla="*/ 4054541 w 4054541"/>
                <a:gd name="connsiteY4" fmla="*/ 54229 h 495109"/>
                <a:gd name="connsiteX5" fmla="*/ 4054541 w 4054541"/>
                <a:gd name="connsiteY5" fmla="*/ 440880 h 495109"/>
                <a:gd name="connsiteX6" fmla="*/ 4000312 w 4054541"/>
                <a:gd name="connsiteY6" fmla="*/ 495109 h 495109"/>
                <a:gd name="connsiteX7" fmla="*/ 292420 w 4054541"/>
                <a:gd name="connsiteY7" fmla="*/ 495109 h 495109"/>
                <a:gd name="connsiteX8" fmla="*/ 235016 w 4054541"/>
                <a:gd name="connsiteY8" fmla="*/ 200912 h 495109"/>
                <a:gd name="connsiteX9" fmla="*/ 238191 w 4054541"/>
                <a:gd name="connsiteY9" fmla="*/ 54229 h 495109"/>
                <a:gd name="connsiteX0" fmla="*/ 3175 w 3819525"/>
                <a:gd name="connsiteY0" fmla="*/ 54229 h 495109"/>
                <a:gd name="connsiteX1" fmla="*/ 57404 w 3819525"/>
                <a:gd name="connsiteY1" fmla="*/ 0 h 495109"/>
                <a:gd name="connsiteX2" fmla="*/ 221457 w 3819525"/>
                <a:gd name="connsiteY2" fmla="*/ 887 h 495109"/>
                <a:gd name="connsiteX3" fmla="*/ 3765296 w 3819525"/>
                <a:gd name="connsiteY3" fmla="*/ 0 h 495109"/>
                <a:gd name="connsiteX4" fmla="*/ 3819525 w 3819525"/>
                <a:gd name="connsiteY4" fmla="*/ 54229 h 495109"/>
                <a:gd name="connsiteX5" fmla="*/ 3819525 w 3819525"/>
                <a:gd name="connsiteY5" fmla="*/ 440880 h 495109"/>
                <a:gd name="connsiteX6" fmla="*/ 3765296 w 3819525"/>
                <a:gd name="connsiteY6" fmla="*/ 495109 h 495109"/>
                <a:gd name="connsiteX7" fmla="*/ 0 w 3819525"/>
                <a:gd name="connsiteY7" fmla="*/ 200912 h 495109"/>
                <a:gd name="connsiteX8" fmla="*/ 3175 w 3819525"/>
                <a:gd name="connsiteY8" fmla="*/ 54229 h 495109"/>
                <a:gd name="connsiteX0" fmla="*/ 3175 w 3819525"/>
                <a:gd name="connsiteY0" fmla="*/ 54229 h 442939"/>
                <a:gd name="connsiteX1" fmla="*/ 57404 w 3819525"/>
                <a:gd name="connsiteY1" fmla="*/ 0 h 442939"/>
                <a:gd name="connsiteX2" fmla="*/ 221457 w 3819525"/>
                <a:gd name="connsiteY2" fmla="*/ 887 h 442939"/>
                <a:gd name="connsiteX3" fmla="*/ 3765296 w 3819525"/>
                <a:gd name="connsiteY3" fmla="*/ 0 h 442939"/>
                <a:gd name="connsiteX4" fmla="*/ 3819525 w 3819525"/>
                <a:gd name="connsiteY4" fmla="*/ 54229 h 442939"/>
                <a:gd name="connsiteX5" fmla="*/ 3819525 w 3819525"/>
                <a:gd name="connsiteY5" fmla="*/ 440880 h 442939"/>
                <a:gd name="connsiteX6" fmla="*/ 0 w 3819525"/>
                <a:gd name="connsiteY6" fmla="*/ 200912 h 442939"/>
                <a:gd name="connsiteX7" fmla="*/ 3175 w 3819525"/>
                <a:gd name="connsiteY7" fmla="*/ 54229 h 442939"/>
                <a:gd name="connsiteX0" fmla="*/ 3175 w 3819525"/>
                <a:gd name="connsiteY0" fmla="*/ 54229 h 200912"/>
                <a:gd name="connsiteX1" fmla="*/ 57404 w 3819525"/>
                <a:gd name="connsiteY1" fmla="*/ 0 h 200912"/>
                <a:gd name="connsiteX2" fmla="*/ 221457 w 3819525"/>
                <a:gd name="connsiteY2" fmla="*/ 887 h 200912"/>
                <a:gd name="connsiteX3" fmla="*/ 3765296 w 3819525"/>
                <a:gd name="connsiteY3" fmla="*/ 0 h 200912"/>
                <a:gd name="connsiteX4" fmla="*/ 3819525 w 3819525"/>
                <a:gd name="connsiteY4" fmla="*/ 54229 h 200912"/>
                <a:gd name="connsiteX5" fmla="*/ 0 w 3819525"/>
                <a:gd name="connsiteY5" fmla="*/ 200912 h 200912"/>
                <a:gd name="connsiteX6" fmla="*/ 3175 w 3819525"/>
                <a:gd name="connsiteY6" fmla="*/ 54229 h 200912"/>
                <a:gd name="connsiteX0" fmla="*/ 3175 w 3765296"/>
                <a:gd name="connsiteY0" fmla="*/ 54229 h 200912"/>
                <a:gd name="connsiteX1" fmla="*/ 57404 w 3765296"/>
                <a:gd name="connsiteY1" fmla="*/ 0 h 200912"/>
                <a:gd name="connsiteX2" fmla="*/ 221457 w 3765296"/>
                <a:gd name="connsiteY2" fmla="*/ 887 h 200912"/>
                <a:gd name="connsiteX3" fmla="*/ 3765296 w 3765296"/>
                <a:gd name="connsiteY3" fmla="*/ 0 h 200912"/>
                <a:gd name="connsiteX4" fmla="*/ 0 w 3765296"/>
                <a:gd name="connsiteY4" fmla="*/ 200912 h 200912"/>
                <a:gd name="connsiteX5" fmla="*/ 3175 w 3765296"/>
                <a:gd name="connsiteY5" fmla="*/ 54229 h 200912"/>
                <a:gd name="connsiteX0" fmla="*/ 3175 w 221457"/>
                <a:gd name="connsiteY0" fmla="*/ 54229 h 200912"/>
                <a:gd name="connsiteX1" fmla="*/ 57404 w 221457"/>
                <a:gd name="connsiteY1" fmla="*/ 0 h 200912"/>
                <a:gd name="connsiteX2" fmla="*/ 221457 w 221457"/>
                <a:gd name="connsiteY2" fmla="*/ 887 h 200912"/>
                <a:gd name="connsiteX3" fmla="*/ 0 w 221457"/>
                <a:gd name="connsiteY3" fmla="*/ 200912 h 200912"/>
                <a:gd name="connsiteX4" fmla="*/ 3175 w 221457"/>
                <a:gd name="connsiteY4" fmla="*/ 54229 h 20091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1457" h="200912">
                  <a:moveTo>
                    <a:pt x="3175" y="54229"/>
                  </a:moveTo>
                  <a:cubicBezTo>
                    <a:pt x="3175" y="24279"/>
                    <a:pt x="27454" y="0"/>
                    <a:pt x="57404" y="0"/>
                  </a:cubicBezTo>
                  <a:lnTo>
                    <a:pt x="221457" y="887"/>
                  </a:lnTo>
                  <a:lnTo>
                    <a:pt x="0" y="200912"/>
                  </a:lnTo>
                  <a:cubicBezTo>
                    <a:pt x="1058" y="152018"/>
                    <a:pt x="2117" y="103123"/>
                    <a:pt x="3175" y="54229"/>
                  </a:cubicBezTo>
                  <a:close/>
                </a:path>
              </a:pathLst>
            </a:custGeom>
            <a:solidFill>
              <a:srgbClr val="7768AD"/>
            </a:solidFill>
            <a:ln w="28575">
              <a:solidFill>
                <a:srgbClr val="7768AD"/>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dirty="0"/>
            </a:p>
          </p:txBody>
        </p:sp>
      </p:grpSp>
      <p:pic>
        <p:nvPicPr>
          <p:cNvPr id="18438" name="Picture 10"/>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914775" y="2352675"/>
            <a:ext cx="4895850" cy="41830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2" presetClass="entr" presetSubtype="0" fill="hold" nodeType="clickEffect">
                                  <p:stCondLst>
                                    <p:cond delay="0"/>
                                  </p:stCondLst>
                                  <p:childTnLst>
                                    <p:set>
                                      <p:cBhvr>
                                        <p:cTn id="6" dur="1" fill="hold">
                                          <p:stCondLst>
                                            <p:cond delay="0"/>
                                          </p:stCondLst>
                                        </p:cTn>
                                        <p:tgtEl>
                                          <p:spTgt spid="54"/>
                                        </p:tgtEl>
                                        <p:attrNameLst>
                                          <p:attrName>style.visibility</p:attrName>
                                        </p:attrNameLst>
                                      </p:cBhvr>
                                      <p:to>
                                        <p:strVal val="visible"/>
                                      </p:to>
                                    </p:set>
                                    <p:animEffect transition="in" filter="fade">
                                      <p:cBhvr>
                                        <p:cTn id="7" dur="500"/>
                                        <p:tgtEl>
                                          <p:spTgt spid="54"/>
                                        </p:tgtEl>
                                      </p:cBhvr>
                                    </p:animEffect>
                                    <p:anim calcmode="lin" valueType="num">
                                      <p:cBhvr>
                                        <p:cTn id="8" dur="500" fill="hold"/>
                                        <p:tgtEl>
                                          <p:spTgt spid="54"/>
                                        </p:tgtEl>
                                        <p:attrNameLst>
                                          <p:attrName>ppt_x</p:attrName>
                                        </p:attrNameLst>
                                      </p:cBhvr>
                                      <p:tavLst>
                                        <p:tav tm="0">
                                          <p:val>
                                            <p:strVal val="#ppt_x"/>
                                          </p:val>
                                        </p:tav>
                                        <p:tav tm="100000">
                                          <p:val>
                                            <p:strVal val="#ppt_x"/>
                                          </p:val>
                                        </p:tav>
                                      </p:tavLst>
                                    </p:anim>
                                    <p:anim calcmode="lin" valueType="num">
                                      <p:cBhvr>
                                        <p:cTn id="9" dur="500" fill="hold"/>
                                        <p:tgtEl>
                                          <p:spTgt spid="54"/>
                                        </p:tgtEl>
                                        <p:attrNameLst>
                                          <p:attrName>ppt_y</p:attrName>
                                        </p:attrNameLst>
                                      </p:cBhvr>
                                      <p:tavLst>
                                        <p:tav tm="0">
                                          <p:val>
                                            <p:strVal val="#ppt_y+.1"/>
                                          </p:val>
                                        </p:tav>
                                        <p:tav tm="100000">
                                          <p:val>
                                            <p:strVal val="#ppt_y"/>
                                          </p:val>
                                        </p:tav>
                                      </p:tavLst>
                                    </p:anim>
                                  </p:childTnLst>
                                </p:cTn>
                              </p:par>
                            </p:childTnLst>
                          </p:cTn>
                        </p:par>
                      </p:childTnLst>
                    </p:cTn>
                  </p:par>
                  <p:par>
                    <p:cTn id="10" fill="hold" nodeType="clickPar">
                      <p:stCondLst>
                        <p:cond delay="indefinite"/>
                      </p:stCondLst>
                      <p:childTnLst>
                        <p:par>
                          <p:cTn id="11" fill="hold" nodeType="withGroup">
                            <p:stCondLst>
                              <p:cond delay="0"/>
                            </p:stCondLst>
                            <p:childTnLst>
                              <p:par>
                                <p:cTn id="12" presetID="42" presetClass="entr" presetSubtype="0" fill="hold" nodeType="clickEffect">
                                  <p:stCondLst>
                                    <p:cond delay="0"/>
                                  </p:stCondLst>
                                  <p:childTnLst>
                                    <p:set>
                                      <p:cBhvr>
                                        <p:cTn id="13" dur="1" fill="hold">
                                          <p:stCondLst>
                                            <p:cond delay="0"/>
                                          </p:stCondLst>
                                        </p:cTn>
                                        <p:tgtEl>
                                          <p:spTgt spid="51"/>
                                        </p:tgtEl>
                                        <p:attrNameLst>
                                          <p:attrName>style.visibility</p:attrName>
                                        </p:attrNameLst>
                                      </p:cBhvr>
                                      <p:to>
                                        <p:strVal val="visible"/>
                                      </p:to>
                                    </p:set>
                                    <p:animEffect transition="in" filter="fade">
                                      <p:cBhvr>
                                        <p:cTn id="14" dur="500"/>
                                        <p:tgtEl>
                                          <p:spTgt spid="51"/>
                                        </p:tgtEl>
                                      </p:cBhvr>
                                    </p:animEffect>
                                    <p:anim calcmode="lin" valueType="num">
                                      <p:cBhvr>
                                        <p:cTn id="15" dur="500" fill="hold"/>
                                        <p:tgtEl>
                                          <p:spTgt spid="51"/>
                                        </p:tgtEl>
                                        <p:attrNameLst>
                                          <p:attrName>ppt_x</p:attrName>
                                        </p:attrNameLst>
                                      </p:cBhvr>
                                      <p:tavLst>
                                        <p:tav tm="0">
                                          <p:val>
                                            <p:strVal val="#ppt_x"/>
                                          </p:val>
                                        </p:tav>
                                        <p:tav tm="100000">
                                          <p:val>
                                            <p:strVal val="#ppt_x"/>
                                          </p:val>
                                        </p:tav>
                                      </p:tavLst>
                                    </p:anim>
                                    <p:anim calcmode="lin" valueType="num">
                                      <p:cBhvr>
                                        <p:cTn id="16" dur="500" fill="hold"/>
                                        <p:tgtEl>
                                          <p:spTgt spid="51"/>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60D9B55F-9199-4D24-92D7-487DCB7188DD}"/>
              </a:ext>
            </a:extLst>
          </p:cNvPr>
          <p:cNvSpPr txBox="1"/>
          <p:nvPr/>
        </p:nvSpPr>
        <p:spPr>
          <a:xfrm>
            <a:off x="755650" y="728663"/>
            <a:ext cx="7632700" cy="584200"/>
          </a:xfrm>
          <a:prstGeom prst="rect">
            <a:avLst/>
          </a:prstGeom>
          <a:noFill/>
        </p:spPr>
        <p:txBody>
          <a:bodyPr>
            <a:spAutoFit/>
          </a:bodyPr>
          <a:lstStyle/>
          <a:p>
            <a:pPr algn="ctr" eaLnBrk="1" fontAlgn="auto" hangingPunct="1">
              <a:spcBef>
                <a:spcPts val="0"/>
              </a:spcBef>
              <a:spcAft>
                <a:spcPts val="0"/>
              </a:spcAft>
              <a:defRPr/>
            </a:pPr>
            <a:r>
              <a:rPr lang="en-GB" sz="3200" dirty="0">
                <a:latin typeface="+mj-lt"/>
              </a:rPr>
              <a:t>We Might See…</a:t>
            </a:r>
          </a:p>
        </p:txBody>
      </p:sp>
      <p:grpSp>
        <p:nvGrpSpPr>
          <p:cNvPr id="19459" name="Group 2"/>
          <p:cNvGrpSpPr>
            <a:grpSpLocks/>
          </p:cNvGrpSpPr>
          <p:nvPr/>
        </p:nvGrpSpPr>
        <p:grpSpPr bwMode="auto">
          <a:xfrm>
            <a:off x="674688" y="2671763"/>
            <a:ext cx="4889500" cy="1358900"/>
            <a:chOff x="674688" y="5370652"/>
            <a:chExt cx="4890089" cy="1358686"/>
          </a:xfrm>
        </p:grpSpPr>
        <p:grpSp>
          <p:nvGrpSpPr>
            <p:cNvPr id="19466" name="Group 2"/>
            <p:cNvGrpSpPr>
              <a:grpSpLocks/>
            </p:cNvGrpSpPr>
            <p:nvPr/>
          </p:nvGrpSpPr>
          <p:grpSpPr bwMode="auto">
            <a:xfrm>
              <a:off x="674688" y="5370652"/>
              <a:ext cx="4890089" cy="1358686"/>
              <a:chOff x="674338" y="2711359"/>
              <a:chExt cx="4890311" cy="1358844"/>
            </a:xfrm>
          </p:grpSpPr>
          <p:grpSp>
            <p:nvGrpSpPr>
              <p:cNvPr id="19468" name="Group 3"/>
              <p:cNvGrpSpPr>
                <a:grpSpLocks/>
              </p:cNvGrpSpPr>
              <p:nvPr/>
            </p:nvGrpSpPr>
            <p:grpSpPr bwMode="auto">
              <a:xfrm>
                <a:off x="674338" y="2711359"/>
                <a:ext cx="4890311" cy="1358844"/>
                <a:chOff x="674339" y="2422264"/>
                <a:chExt cx="4890310" cy="1358844"/>
              </a:xfrm>
            </p:grpSpPr>
            <p:sp>
              <p:nvSpPr>
                <p:cNvPr id="8" name="Rectangle: Rounded Corners 7">
                  <a:extLst>
                    <a:ext uri="{FF2B5EF4-FFF2-40B4-BE49-F238E27FC236}">
                      <a16:creationId xmlns:a16="http://schemas.microsoft.com/office/drawing/2014/main" id="{79D14059-A47A-4382-9F74-98F1FFF82321}"/>
                    </a:ext>
                  </a:extLst>
                </p:cNvPr>
                <p:cNvSpPr/>
                <p:nvPr/>
              </p:nvSpPr>
              <p:spPr>
                <a:xfrm>
                  <a:off x="755314" y="2422264"/>
                  <a:ext cx="4809335" cy="1358844"/>
                </a:xfrm>
                <a:prstGeom prst="roundRect">
                  <a:avLst>
                    <a:gd name="adj" fmla="val 5464"/>
                  </a:avLst>
                </a:prstGeom>
                <a:solidFill>
                  <a:schemeClr val="bg1"/>
                </a:solidFill>
                <a:ln w="28575">
                  <a:solidFill>
                    <a:srgbClr val="7768AD"/>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dirty="0"/>
                </a:p>
              </p:txBody>
            </p:sp>
            <p:sp>
              <p:nvSpPr>
                <p:cNvPr id="9" name="Isosceles Triangle 8">
                  <a:extLst>
                    <a:ext uri="{FF2B5EF4-FFF2-40B4-BE49-F238E27FC236}">
                      <a16:creationId xmlns:a16="http://schemas.microsoft.com/office/drawing/2014/main" id="{C48D2759-92FD-46E4-9CD0-F019736D2860}"/>
                    </a:ext>
                  </a:extLst>
                </p:cNvPr>
                <p:cNvSpPr/>
                <p:nvPr/>
              </p:nvSpPr>
              <p:spPr>
                <a:xfrm rot="19089003">
                  <a:off x="674339" y="2423851"/>
                  <a:ext cx="309613" cy="117470"/>
                </a:xfrm>
                <a:custGeom>
                  <a:avLst/>
                  <a:gdLst>
                    <a:gd name="connsiteX0" fmla="*/ 0 w 307975"/>
                    <a:gd name="connsiteY0" fmla="*/ 174625 h 174625"/>
                    <a:gd name="connsiteX1" fmla="*/ 153988 w 307975"/>
                    <a:gd name="connsiteY1" fmla="*/ 0 h 174625"/>
                    <a:gd name="connsiteX2" fmla="*/ 307975 w 307975"/>
                    <a:gd name="connsiteY2" fmla="*/ 174625 h 174625"/>
                    <a:gd name="connsiteX3" fmla="*/ 0 w 307975"/>
                    <a:gd name="connsiteY3" fmla="*/ 174625 h 174625"/>
                    <a:gd name="connsiteX0" fmla="*/ 0 w 369240"/>
                    <a:gd name="connsiteY0" fmla="*/ 174625 h 184744"/>
                    <a:gd name="connsiteX1" fmla="*/ 153988 w 369240"/>
                    <a:gd name="connsiteY1" fmla="*/ 0 h 184744"/>
                    <a:gd name="connsiteX2" fmla="*/ 369240 w 369240"/>
                    <a:gd name="connsiteY2" fmla="*/ 184744 h 184744"/>
                    <a:gd name="connsiteX3" fmla="*/ 0 w 369240"/>
                    <a:gd name="connsiteY3" fmla="*/ 174625 h 184744"/>
                    <a:gd name="connsiteX0" fmla="*/ 0 w 377369"/>
                    <a:gd name="connsiteY0" fmla="*/ 180132 h 184744"/>
                    <a:gd name="connsiteX1" fmla="*/ 162117 w 377369"/>
                    <a:gd name="connsiteY1" fmla="*/ 0 h 184744"/>
                    <a:gd name="connsiteX2" fmla="*/ 377369 w 377369"/>
                    <a:gd name="connsiteY2" fmla="*/ 184744 h 184744"/>
                    <a:gd name="connsiteX3" fmla="*/ 0 w 377369"/>
                    <a:gd name="connsiteY3" fmla="*/ 180132 h 184744"/>
                    <a:gd name="connsiteX0" fmla="*/ 0 w 331743"/>
                    <a:gd name="connsiteY0" fmla="*/ 89931 h 184744"/>
                    <a:gd name="connsiteX1" fmla="*/ 116491 w 331743"/>
                    <a:gd name="connsiteY1" fmla="*/ 0 h 184744"/>
                    <a:gd name="connsiteX2" fmla="*/ 331743 w 331743"/>
                    <a:gd name="connsiteY2" fmla="*/ 184744 h 184744"/>
                    <a:gd name="connsiteX3" fmla="*/ 0 w 331743"/>
                    <a:gd name="connsiteY3" fmla="*/ 89931 h 184744"/>
                    <a:gd name="connsiteX0" fmla="*/ 0 w 250149"/>
                    <a:gd name="connsiteY0" fmla="*/ 89931 h 111663"/>
                    <a:gd name="connsiteX1" fmla="*/ 116491 w 250149"/>
                    <a:gd name="connsiteY1" fmla="*/ 0 h 111663"/>
                    <a:gd name="connsiteX2" fmla="*/ 250149 w 250149"/>
                    <a:gd name="connsiteY2" fmla="*/ 111663 h 111663"/>
                    <a:gd name="connsiteX3" fmla="*/ 0 w 250149"/>
                    <a:gd name="connsiteY3" fmla="*/ 89931 h 111663"/>
                    <a:gd name="connsiteX0" fmla="*/ 0 w 250149"/>
                    <a:gd name="connsiteY0" fmla="*/ 95915 h 117647"/>
                    <a:gd name="connsiteX1" fmla="*/ 102670 w 250149"/>
                    <a:gd name="connsiteY1" fmla="*/ 0 h 117647"/>
                    <a:gd name="connsiteX2" fmla="*/ 250149 w 250149"/>
                    <a:gd name="connsiteY2" fmla="*/ 117647 h 117647"/>
                    <a:gd name="connsiteX3" fmla="*/ 0 w 250149"/>
                    <a:gd name="connsiteY3" fmla="*/ 95915 h 117647"/>
                    <a:gd name="connsiteX0" fmla="*/ 0 w 215044"/>
                    <a:gd name="connsiteY0" fmla="*/ 95915 h 95915"/>
                    <a:gd name="connsiteX1" fmla="*/ 102670 w 215044"/>
                    <a:gd name="connsiteY1" fmla="*/ 0 h 95915"/>
                    <a:gd name="connsiteX2" fmla="*/ 215044 w 215044"/>
                    <a:gd name="connsiteY2" fmla="*/ 92598 h 95915"/>
                    <a:gd name="connsiteX3" fmla="*/ 0 w 215044"/>
                    <a:gd name="connsiteY3" fmla="*/ 95915 h 95915"/>
                    <a:gd name="connsiteX0" fmla="*/ 0 w 271065"/>
                    <a:gd name="connsiteY0" fmla="*/ 95915 h 129987"/>
                    <a:gd name="connsiteX1" fmla="*/ 102670 w 271065"/>
                    <a:gd name="connsiteY1" fmla="*/ 0 h 129987"/>
                    <a:gd name="connsiteX2" fmla="*/ 271065 w 271065"/>
                    <a:gd name="connsiteY2" fmla="*/ 129987 h 129987"/>
                    <a:gd name="connsiteX3" fmla="*/ 0 w 271065"/>
                    <a:gd name="connsiteY3" fmla="*/ 95915 h 129987"/>
                    <a:gd name="connsiteX0" fmla="*/ 0 w 309565"/>
                    <a:gd name="connsiteY0" fmla="*/ 131760 h 131760"/>
                    <a:gd name="connsiteX1" fmla="*/ 141170 w 309565"/>
                    <a:gd name="connsiteY1" fmla="*/ 0 h 131760"/>
                    <a:gd name="connsiteX2" fmla="*/ 309565 w 309565"/>
                    <a:gd name="connsiteY2" fmla="*/ 129987 h 131760"/>
                    <a:gd name="connsiteX3" fmla="*/ 0 w 309565"/>
                    <a:gd name="connsiteY3" fmla="*/ 131760 h 131760"/>
                  </a:gdLst>
                  <a:ahLst/>
                  <a:cxnLst>
                    <a:cxn ang="0">
                      <a:pos x="connsiteX0" y="connsiteY0"/>
                    </a:cxn>
                    <a:cxn ang="0">
                      <a:pos x="connsiteX1" y="connsiteY1"/>
                    </a:cxn>
                    <a:cxn ang="0">
                      <a:pos x="connsiteX2" y="connsiteY2"/>
                    </a:cxn>
                    <a:cxn ang="0">
                      <a:pos x="connsiteX3" y="connsiteY3"/>
                    </a:cxn>
                  </a:cxnLst>
                  <a:rect l="l" t="t" r="r" b="b"/>
                  <a:pathLst>
                    <a:path w="309565" h="131760">
                      <a:moveTo>
                        <a:pt x="0" y="131760"/>
                      </a:moveTo>
                      <a:lnTo>
                        <a:pt x="141170" y="0"/>
                      </a:lnTo>
                      <a:lnTo>
                        <a:pt x="309565" y="129987"/>
                      </a:lnTo>
                      <a:lnTo>
                        <a:pt x="0" y="131760"/>
                      </a:lnTo>
                      <a:close/>
                    </a:path>
                  </a:pathLst>
                </a:custGeom>
                <a:solidFill>
                  <a:srgbClr val="7768AD"/>
                </a:solidFill>
                <a:ln>
                  <a:solidFill>
                    <a:srgbClr val="7768AD"/>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grpSp>
          <p:sp>
            <p:nvSpPr>
              <p:cNvPr id="19469" name="TXT1"/>
              <p:cNvSpPr>
                <a:spLocks noChangeArrowheads="1"/>
              </p:cNvSpPr>
              <p:nvPr/>
            </p:nvSpPr>
            <p:spPr bwMode="auto">
              <a:xfrm>
                <a:off x="834682" y="2778040"/>
                <a:ext cx="4103609" cy="120046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anose="020B0604020202020204" pitchFamily="2" charset="0"/>
                    <a:cs typeface="Twinkl" panose="020B0604020202020204"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anose="020B0604020202020204" pitchFamily="2" charset="0"/>
                    <a:cs typeface="Twinkl" panose="020B0604020202020204"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anose="020B0604020202020204" pitchFamily="2" charset="0"/>
                    <a:cs typeface="Twinkl" panose="020B0604020202020204"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anose="020B0604020202020204" pitchFamily="2" charset="0"/>
                    <a:cs typeface="Twinkl" panose="020B0604020202020204"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anose="020B0604020202020204" pitchFamily="2" charset="0"/>
                    <a:cs typeface="Twinkl" panose="020B0604020202020204"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cs typeface="Twinkl" panose="020B0604020202020204"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cs typeface="Twinkl" panose="020B0604020202020204"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cs typeface="Twinkl" panose="020B0604020202020204"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cs typeface="Twinkl" panose="020B0604020202020204" pitchFamily="2" charset="0"/>
                  </a:defRPr>
                </a:lvl9pPr>
              </a:lstStyle>
              <a:p>
                <a:pPr>
                  <a:lnSpc>
                    <a:spcPct val="100000"/>
                  </a:lnSpc>
                  <a:spcBef>
                    <a:spcPct val="0"/>
                  </a:spcBef>
                  <a:buFontTx/>
                  <a:buNone/>
                </a:pPr>
                <a:r>
                  <a:rPr lang="en-GB" altLang="en-US">
                    <a:solidFill>
                      <a:schemeClr val="tx1"/>
                    </a:solidFill>
                  </a:rPr>
                  <a:t>Jews have a special place of worship. They go to this place to pray and worship. They also celebrate special events there.</a:t>
                </a:r>
              </a:p>
            </p:txBody>
          </p:sp>
        </p:grpSp>
        <p:sp>
          <p:nvSpPr>
            <p:cNvPr id="5" name="Rectangle: Rounded Corners 29">
              <a:extLst>
                <a:ext uri="{FF2B5EF4-FFF2-40B4-BE49-F238E27FC236}">
                  <a16:creationId xmlns:a16="http://schemas.microsoft.com/office/drawing/2014/main" id="{68E01905-35A0-4D13-8F93-4F8B3938F49F}"/>
                </a:ext>
              </a:extLst>
            </p:cNvPr>
            <p:cNvSpPr/>
            <p:nvPr/>
          </p:nvSpPr>
          <p:spPr>
            <a:xfrm>
              <a:off x="755660" y="5375413"/>
              <a:ext cx="222277" cy="199994"/>
            </a:xfrm>
            <a:custGeom>
              <a:avLst/>
              <a:gdLst>
                <a:gd name="connsiteX0" fmla="*/ 0 w 3816350"/>
                <a:gd name="connsiteY0" fmla="*/ 54229 h 495109"/>
                <a:gd name="connsiteX1" fmla="*/ 54229 w 3816350"/>
                <a:gd name="connsiteY1" fmla="*/ 0 h 495109"/>
                <a:gd name="connsiteX2" fmla="*/ 3762121 w 3816350"/>
                <a:gd name="connsiteY2" fmla="*/ 0 h 495109"/>
                <a:gd name="connsiteX3" fmla="*/ 3816350 w 3816350"/>
                <a:gd name="connsiteY3" fmla="*/ 54229 h 495109"/>
                <a:gd name="connsiteX4" fmla="*/ 3816350 w 3816350"/>
                <a:gd name="connsiteY4" fmla="*/ 440880 h 495109"/>
                <a:gd name="connsiteX5" fmla="*/ 3762121 w 3816350"/>
                <a:gd name="connsiteY5" fmla="*/ 495109 h 495109"/>
                <a:gd name="connsiteX6" fmla="*/ 54229 w 3816350"/>
                <a:gd name="connsiteY6" fmla="*/ 495109 h 495109"/>
                <a:gd name="connsiteX7" fmla="*/ 0 w 3816350"/>
                <a:gd name="connsiteY7" fmla="*/ 440880 h 495109"/>
                <a:gd name="connsiteX8" fmla="*/ 0 w 3816350"/>
                <a:gd name="connsiteY8" fmla="*/ 54229 h 495109"/>
                <a:gd name="connsiteX0" fmla="*/ 3175 w 3819525"/>
                <a:gd name="connsiteY0" fmla="*/ 54229 h 495109"/>
                <a:gd name="connsiteX1" fmla="*/ 57404 w 3819525"/>
                <a:gd name="connsiteY1" fmla="*/ 0 h 495109"/>
                <a:gd name="connsiteX2" fmla="*/ 3765296 w 3819525"/>
                <a:gd name="connsiteY2" fmla="*/ 0 h 495109"/>
                <a:gd name="connsiteX3" fmla="*/ 3819525 w 3819525"/>
                <a:gd name="connsiteY3" fmla="*/ 54229 h 495109"/>
                <a:gd name="connsiteX4" fmla="*/ 3819525 w 3819525"/>
                <a:gd name="connsiteY4" fmla="*/ 440880 h 495109"/>
                <a:gd name="connsiteX5" fmla="*/ 3765296 w 3819525"/>
                <a:gd name="connsiteY5" fmla="*/ 495109 h 495109"/>
                <a:gd name="connsiteX6" fmla="*/ 57404 w 3819525"/>
                <a:gd name="connsiteY6" fmla="*/ 495109 h 495109"/>
                <a:gd name="connsiteX7" fmla="*/ 3175 w 3819525"/>
                <a:gd name="connsiteY7" fmla="*/ 440880 h 495109"/>
                <a:gd name="connsiteX8" fmla="*/ 0 w 3819525"/>
                <a:gd name="connsiteY8" fmla="*/ 200912 h 495109"/>
                <a:gd name="connsiteX9" fmla="*/ 3175 w 3819525"/>
                <a:gd name="connsiteY9" fmla="*/ 54229 h 495109"/>
                <a:gd name="connsiteX0" fmla="*/ 3175 w 3819525"/>
                <a:gd name="connsiteY0" fmla="*/ 54229 h 495109"/>
                <a:gd name="connsiteX1" fmla="*/ 57404 w 3819525"/>
                <a:gd name="connsiteY1" fmla="*/ 0 h 495109"/>
                <a:gd name="connsiteX2" fmla="*/ 221457 w 3819525"/>
                <a:gd name="connsiteY2" fmla="*/ 887 h 495109"/>
                <a:gd name="connsiteX3" fmla="*/ 3765296 w 3819525"/>
                <a:gd name="connsiteY3" fmla="*/ 0 h 495109"/>
                <a:gd name="connsiteX4" fmla="*/ 3819525 w 3819525"/>
                <a:gd name="connsiteY4" fmla="*/ 54229 h 495109"/>
                <a:gd name="connsiteX5" fmla="*/ 3819525 w 3819525"/>
                <a:gd name="connsiteY5" fmla="*/ 440880 h 495109"/>
                <a:gd name="connsiteX6" fmla="*/ 3765296 w 3819525"/>
                <a:gd name="connsiteY6" fmla="*/ 495109 h 495109"/>
                <a:gd name="connsiteX7" fmla="*/ 57404 w 3819525"/>
                <a:gd name="connsiteY7" fmla="*/ 495109 h 495109"/>
                <a:gd name="connsiteX8" fmla="*/ 3175 w 3819525"/>
                <a:gd name="connsiteY8" fmla="*/ 440880 h 495109"/>
                <a:gd name="connsiteX9" fmla="*/ 0 w 3819525"/>
                <a:gd name="connsiteY9" fmla="*/ 200912 h 495109"/>
                <a:gd name="connsiteX10" fmla="*/ 3175 w 3819525"/>
                <a:gd name="connsiteY10" fmla="*/ 54229 h 495109"/>
                <a:gd name="connsiteX0" fmla="*/ 238191 w 4054541"/>
                <a:gd name="connsiteY0" fmla="*/ 54229 h 495109"/>
                <a:gd name="connsiteX1" fmla="*/ 292420 w 4054541"/>
                <a:gd name="connsiteY1" fmla="*/ 0 h 495109"/>
                <a:gd name="connsiteX2" fmla="*/ 456473 w 4054541"/>
                <a:gd name="connsiteY2" fmla="*/ 887 h 495109"/>
                <a:gd name="connsiteX3" fmla="*/ 4000312 w 4054541"/>
                <a:gd name="connsiteY3" fmla="*/ 0 h 495109"/>
                <a:gd name="connsiteX4" fmla="*/ 4054541 w 4054541"/>
                <a:gd name="connsiteY4" fmla="*/ 54229 h 495109"/>
                <a:gd name="connsiteX5" fmla="*/ 4054541 w 4054541"/>
                <a:gd name="connsiteY5" fmla="*/ 440880 h 495109"/>
                <a:gd name="connsiteX6" fmla="*/ 4000312 w 4054541"/>
                <a:gd name="connsiteY6" fmla="*/ 495109 h 495109"/>
                <a:gd name="connsiteX7" fmla="*/ 292420 w 4054541"/>
                <a:gd name="connsiteY7" fmla="*/ 495109 h 495109"/>
                <a:gd name="connsiteX8" fmla="*/ 235016 w 4054541"/>
                <a:gd name="connsiteY8" fmla="*/ 200912 h 495109"/>
                <a:gd name="connsiteX9" fmla="*/ 238191 w 4054541"/>
                <a:gd name="connsiteY9" fmla="*/ 54229 h 495109"/>
                <a:gd name="connsiteX0" fmla="*/ 3175 w 3819525"/>
                <a:gd name="connsiteY0" fmla="*/ 54229 h 495109"/>
                <a:gd name="connsiteX1" fmla="*/ 57404 w 3819525"/>
                <a:gd name="connsiteY1" fmla="*/ 0 h 495109"/>
                <a:gd name="connsiteX2" fmla="*/ 221457 w 3819525"/>
                <a:gd name="connsiteY2" fmla="*/ 887 h 495109"/>
                <a:gd name="connsiteX3" fmla="*/ 3765296 w 3819525"/>
                <a:gd name="connsiteY3" fmla="*/ 0 h 495109"/>
                <a:gd name="connsiteX4" fmla="*/ 3819525 w 3819525"/>
                <a:gd name="connsiteY4" fmla="*/ 54229 h 495109"/>
                <a:gd name="connsiteX5" fmla="*/ 3819525 w 3819525"/>
                <a:gd name="connsiteY5" fmla="*/ 440880 h 495109"/>
                <a:gd name="connsiteX6" fmla="*/ 3765296 w 3819525"/>
                <a:gd name="connsiteY6" fmla="*/ 495109 h 495109"/>
                <a:gd name="connsiteX7" fmla="*/ 0 w 3819525"/>
                <a:gd name="connsiteY7" fmla="*/ 200912 h 495109"/>
                <a:gd name="connsiteX8" fmla="*/ 3175 w 3819525"/>
                <a:gd name="connsiteY8" fmla="*/ 54229 h 495109"/>
                <a:gd name="connsiteX0" fmla="*/ 3175 w 3819525"/>
                <a:gd name="connsiteY0" fmla="*/ 54229 h 442939"/>
                <a:gd name="connsiteX1" fmla="*/ 57404 w 3819525"/>
                <a:gd name="connsiteY1" fmla="*/ 0 h 442939"/>
                <a:gd name="connsiteX2" fmla="*/ 221457 w 3819525"/>
                <a:gd name="connsiteY2" fmla="*/ 887 h 442939"/>
                <a:gd name="connsiteX3" fmla="*/ 3765296 w 3819525"/>
                <a:gd name="connsiteY3" fmla="*/ 0 h 442939"/>
                <a:gd name="connsiteX4" fmla="*/ 3819525 w 3819525"/>
                <a:gd name="connsiteY4" fmla="*/ 54229 h 442939"/>
                <a:gd name="connsiteX5" fmla="*/ 3819525 w 3819525"/>
                <a:gd name="connsiteY5" fmla="*/ 440880 h 442939"/>
                <a:gd name="connsiteX6" fmla="*/ 0 w 3819525"/>
                <a:gd name="connsiteY6" fmla="*/ 200912 h 442939"/>
                <a:gd name="connsiteX7" fmla="*/ 3175 w 3819525"/>
                <a:gd name="connsiteY7" fmla="*/ 54229 h 442939"/>
                <a:gd name="connsiteX0" fmla="*/ 3175 w 3819525"/>
                <a:gd name="connsiteY0" fmla="*/ 54229 h 200912"/>
                <a:gd name="connsiteX1" fmla="*/ 57404 w 3819525"/>
                <a:gd name="connsiteY1" fmla="*/ 0 h 200912"/>
                <a:gd name="connsiteX2" fmla="*/ 221457 w 3819525"/>
                <a:gd name="connsiteY2" fmla="*/ 887 h 200912"/>
                <a:gd name="connsiteX3" fmla="*/ 3765296 w 3819525"/>
                <a:gd name="connsiteY3" fmla="*/ 0 h 200912"/>
                <a:gd name="connsiteX4" fmla="*/ 3819525 w 3819525"/>
                <a:gd name="connsiteY4" fmla="*/ 54229 h 200912"/>
                <a:gd name="connsiteX5" fmla="*/ 0 w 3819525"/>
                <a:gd name="connsiteY5" fmla="*/ 200912 h 200912"/>
                <a:gd name="connsiteX6" fmla="*/ 3175 w 3819525"/>
                <a:gd name="connsiteY6" fmla="*/ 54229 h 200912"/>
                <a:gd name="connsiteX0" fmla="*/ 3175 w 3765296"/>
                <a:gd name="connsiteY0" fmla="*/ 54229 h 200912"/>
                <a:gd name="connsiteX1" fmla="*/ 57404 w 3765296"/>
                <a:gd name="connsiteY1" fmla="*/ 0 h 200912"/>
                <a:gd name="connsiteX2" fmla="*/ 221457 w 3765296"/>
                <a:gd name="connsiteY2" fmla="*/ 887 h 200912"/>
                <a:gd name="connsiteX3" fmla="*/ 3765296 w 3765296"/>
                <a:gd name="connsiteY3" fmla="*/ 0 h 200912"/>
                <a:gd name="connsiteX4" fmla="*/ 0 w 3765296"/>
                <a:gd name="connsiteY4" fmla="*/ 200912 h 200912"/>
                <a:gd name="connsiteX5" fmla="*/ 3175 w 3765296"/>
                <a:gd name="connsiteY5" fmla="*/ 54229 h 200912"/>
                <a:gd name="connsiteX0" fmla="*/ 3175 w 221457"/>
                <a:gd name="connsiteY0" fmla="*/ 54229 h 200912"/>
                <a:gd name="connsiteX1" fmla="*/ 57404 w 221457"/>
                <a:gd name="connsiteY1" fmla="*/ 0 h 200912"/>
                <a:gd name="connsiteX2" fmla="*/ 221457 w 221457"/>
                <a:gd name="connsiteY2" fmla="*/ 887 h 200912"/>
                <a:gd name="connsiteX3" fmla="*/ 0 w 221457"/>
                <a:gd name="connsiteY3" fmla="*/ 200912 h 200912"/>
                <a:gd name="connsiteX4" fmla="*/ 3175 w 221457"/>
                <a:gd name="connsiteY4" fmla="*/ 54229 h 20091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1457" h="200912">
                  <a:moveTo>
                    <a:pt x="3175" y="54229"/>
                  </a:moveTo>
                  <a:cubicBezTo>
                    <a:pt x="3175" y="24279"/>
                    <a:pt x="27454" y="0"/>
                    <a:pt x="57404" y="0"/>
                  </a:cubicBezTo>
                  <a:lnTo>
                    <a:pt x="221457" y="887"/>
                  </a:lnTo>
                  <a:lnTo>
                    <a:pt x="0" y="200912"/>
                  </a:lnTo>
                  <a:cubicBezTo>
                    <a:pt x="1058" y="152018"/>
                    <a:pt x="2117" y="103123"/>
                    <a:pt x="3175" y="54229"/>
                  </a:cubicBezTo>
                  <a:close/>
                </a:path>
              </a:pathLst>
            </a:custGeom>
            <a:solidFill>
              <a:srgbClr val="7768AD"/>
            </a:solidFill>
            <a:ln w="28575">
              <a:solidFill>
                <a:srgbClr val="7768AD"/>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dirty="0"/>
            </a:p>
          </p:txBody>
        </p:sp>
      </p:grpSp>
      <p:grpSp>
        <p:nvGrpSpPr>
          <p:cNvPr id="19" name="pencil"/>
          <p:cNvGrpSpPr>
            <a:grpSpLocks/>
          </p:cNvGrpSpPr>
          <p:nvPr/>
        </p:nvGrpSpPr>
        <p:grpSpPr bwMode="auto">
          <a:xfrm>
            <a:off x="755650" y="4332288"/>
            <a:ext cx="4705350" cy="806450"/>
            <a:chOff x="755650" y="2834688"/>
            <a:chExt cx="4703492" cy="806251"/>
          </a:xfrm>
        </p:grpSpPr>
        <p:grpSp>
          <p:nvGrpSpPr>
            <p:cNvPr id="19462" name="Group 20"/>
            <p:cNvGrpSpPr>
              <a:grpSpLocks/>
            </p:cNvGrpSpPr>
            <p:nvPr/>
          </p:nvGrpSpPr>
          <p:grpSpPr bwMode="auto">
            <a:xfrm>
              <a:off x="755650" y="2834688"/>
              <a:ext cx="4703492" cy="806251"/>
              <a:chOff x="755650" y="2710863"/>
              <a:chExt cx="4703492" cy="806251"/>
            </a:xfrm>
          </p:grpSpPr>
          <p:sp>
            <p:nvSpPr>
              <p:cNvPr id="22" name="Rectangle: Rounded Corners 21">
                <a:extLst>
                  <a:ext uri="{FF2B5EF4-FFF2-40B4-BE49-F238E27FC236}">
                    <a16:creationId xmlns:a16="http://schemas.microsoft.com/office/drawing/2014/main" id="{AC7CB609-2284-4765-8B9D-CB5D8A57EDC0}"/>
                  </a:ext>
                </a:extLst>
              </p:cNvPr>
              <p:cNvSpPr/>
              <p:nvPr/>
            </p:nvSpPr>
            <p:spPr>
              <a:xfrm>
                <a:off x="755650" y="2710863"/>
                <a:ext cx="4703492" cy="806251"/>
              </a:xfrm>
              <a:prstGeom prst="roundRect">
                <a:avLst>
                  <a:gd name="adj" fmla="val 10953"/>
                </a:avLst>
              </a:prstGeom>
              <a:solidFill>
                <a:srgbClr val="7768AD"/>
              </a:solidFill>
              <a:ln w="28575">
                <a:solidFill>
                  <a:srgbClr val="7768AD"/>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dirty="0"/>
              </a:p>
            </p:txBody>
          </p:sp>
          <p:sp>
            <p:nvSpPr>
              <p:cNvPr id="23" name="Rectangle 22">
                <a:extLst>
                  <a:ext uri="{FF2B5EF4-FFF2-40B4-BE49-F238E27FC236}">
                    <a16:creationId xmlns:a16="http://schemas.microsoft.com/office/drawing/2014/main" id="{79967E3A-DF21-4BED-A6A9-88627E3DB1EC}"/>
                  </a:ext>
                </a:extLst>
              </p:cNvPr>
              <p:cNvSpPr/>
              <p:nvPr/>
            </p:nvSpPr>
            <p:spPr>
              <a:xfrm>
                <a:off x="833407" y="2777522"/>
                <a:ext cx="4103654" cy="647540"/>
              </a:xfrm>
              <a:prstGeom prst="rect">
                <a:avLst/>
              </a:prstGeom>
            </p:spPr>
            <p:txBody>
              <a:bodyPr>
                <a:spAutoFit/>
              </a:bodyPr>
              <a:lstStyle/>
              <a:p>
                <a:pPr eaLnBrk="1" fontAlgn="auto" hangingPunct="1">
                  <a:spcBef>
                    <a:spcPts val="0"/>
                  </a:spcBef>
                  <a:spcAft>
                    <a:spcPts val="0"/>
                  </a:spcAft>
                  <a:defRPr/>
                </a:pPr>
                <a:r>
                  <a:rPr lang="en-GB" dirty="0">
                    <a:solidFill>
                      <a:schemeClr val="bg1"/>
                    </a:solidFill>
                    <a:latin typeface="+mj-lt"/>
                  </a:rPr>
                  <a:t>The Jewish place of worship is called a </a:t>
                </a:r>
                <a:r>
                  <a:rPr lang="en-GB" b="1" dirty="0">
                    <a:solidFill>
                      <a:schemeClr val="bg1"/>
                    </a:solidFill>
                    <a:latin typeface="+mn-lt"/>
                  </a:rPr>
                  <a:t>synagogue</a:t>
                </a:r>
                <a:r>
                  <a:rPr lang="en-GB" dirty="0">
                    <a:solidFill>
                      <a:schemeClr val="bg1"/>
                    </a:solidFill>
                    <a:latin typeface="+mj-lt"/>
                  </a:rPr>
                  <a:t>.</a:t>
                </a:r>
              </a:p>
            </p:txBody>
          </p:sp>
        </p:grpSp>
        <p:sp>
          <p:nvSpPr>
            <p:cNvPr id="21" name="Rectangle: Rounded Corners 29">
              <a:extLst>
                <a:ext uri="{FF2B5EF4-FFF2-40B4-BE49-F238E27FC236}">
                  <a16:creationId xmlns:a16="http://schemas.microsoft.com/office/drawing/2014/main" id="{FF00FBC8-EC63-4CB8-A2F4-BA3CC3820D87}"/>
                </a:ext>
              </a:extLst>
            </p:cNvPr>
            <p:cNvSpPr/>
            <p:nvPr/>
          </p:nvSpPr>
          <p:spPr>
            <a:xfrm>
              <a:off x="755650" y="2844211"/>
              <a:ext cx="222162" cy="199976"/>
            </a:xfrm>
            <a:custGeom>
              <a:avLst/>
              <a:gdLst>
                <a:gd name="connsiteX0" fmla="*/ 0 w 3816350"/>
                <a:gd name="connsiteY0" fmla="*/ 54229 h 495109"/>
                <a:gd name="connsiteX1" fmla="*/ 54229 w 3816350"/>
                <a:gd name="connsiteY1" fmla="*/ 0 h 495109"/>
                <a:gd name="connsiteX2" fmla="*/ 3762121 w 3816350"/>
                <a:gd name="connsiteY2" fmla="*/ 0 h 495109"/>
                <a:gd name="connsiteX3" fmla="*/ 3816350 w 3816350"/>
                <a:gd name="connsiteY3" fmla="*/ 54229 h 495109"/>
                <a:gd name="connsiteX4" fmla="*/ 3816350 w 3816350"/>
                <a:gd name="connsiteY4" fmla="*/ 440880 h 495109"/>
                <a:gd name="connsiteX5" fmla="*/ 3762121 w 3816350"/>
                <a:gd name="connsiteY5" fmla="*/ 495109 h 495109"/>
                <a:gd name="connsiteX6" fmla="*/ 54229 w 3816350"/>
                <a:gd name="connsiteY6" fmla="*/ 495109 h 495109"/>
                <a:gd name="connsiteX7" fmla="*/ 0 w 3816350"/>
                <a:gd name="connsiteY7" fmla="*/ 440880 h 495109"/>
                <a:gd name="connsiteX8" fmla="*/ 0 w 3816350"/>
                <a:gd name="connsiteY8" fmla="*/ 54229 h 495109"/>
                <a:gd name="connsiteX0" fmla="*/ 3175 w 3819525"/>
                <a:gd name="connsiteY0" fmla="*/ 54229 h 495109"/>
                <a:gd name="connsiteX1" fmla="*/ 57404 w 3819525"/>
                <a:gd name="connsiteY1" fmla="*/ 0 h 495109"/>
                <a:gd name="connsiteX2" fmla="*/ 3765296 w 3819525"/>
                <a:gd name="connsiteY2" fmla="*/ 0 h 495109"/>
                <a:gd name="connsiteX3" fmla="*/ 3819525 w 3819525"/>
                <a:gd name="connsiteY3" fmla="*/ 54229 h 495109"/>
                <a:gd name="connsiteX4" fmla="*/ 3819525 w 3819525"/>
                <a:gd name="connsiteY4" fmla="*/ 440880 h 495109"/>
                <a:gd name="connsiteX5" fmla="*/ 3765296 w 3819525"/>
                <a:gd name="connsiteY5" fmla="*/ 495109 h 495109"/>
                <a:gd name="connsiteX6" fmla="*/ 57404 w 3819525"/>
                <a:gd name="connsiteY6" fmla="*/ 495109 h 495109"/>
                <a:gd name="connsiteX7" fmla="*/ 3175 w 3819525"/>
                <a:gd name="connsiteY7" fmla="*/ 440880 h 495109"/>
                <a:gd name="connsiteX8" fmla="*/ 0 w 3819525"/>
                <a:gd name="connsiteY8" fmla="*/ 200912 h 495109"/>
                <a:gd name="connsiteX9" fmla="*/ 3175 w 3819525"/>
                <a:gd name="connsiteY9" fmla="*/ 54229 h 495109"/>
                <a:gd name="connsiteX0" fmla="*/ 3175 w 3819525"/>
                <a:gd name="connsiteY0" fmla="*/ 54229 h 495109"/>
                <a:gd name="connsiteX1" fmla="*/ 57404 w 3819525"/>
                <a:gd name="connsiteY1" fmla="*/ 0 h 495109"/>
                <a:gd name="connsiteX2" fmla="*/ 221457 w 3819525"/>
                <a:gd name="connsiteY2" fmla="*/ 887 h 495109"/>
                <a:gd name="connsiteX3" fmla="*/ 3765296 w 3819525"/>
                <a:gd name="connsiteY3" fmla="*/ 0 h 495109"/>
                <a:gd name="connsiteX4" fmla="*/ 3819525 w 3819525"/>
                <a:gd name="connsiteY4" fmla="*/ 54229 h 495109"/>
                <a:gd name="connsiteX5" fmla="*/ 3819525 w 3819525"/>
                <a:gd name="connsiteY5" fmla="*/ 440880 h 495109"/>
                <a:gd name="connsiteX6" fmla="*/ 3765296 w 3819525"/>
                <a:gd name="connsiteY6" fmla="*/ 495109 h 495109"/>
                <a:gd name="connsiteX7" fmla="*/ 57404 w 3819525"/>
                <a:gd name="connsiteY7" fmla="*/ 495109 h 495109"/>
                <a:gd name="connsiteX8" fmla="*/ 3175 w 3819525"/>
                <a:gd name="connsiteY8" fmla="*/ 440880 h 495109"/>
                <a:gd name="connsiteX9" fmla="*/ 0 w 3819525"/>
                <a:gd name="connsiteY9" fmla="*/ 200912 h 495109"/>
                <a:gd name="connsiteX10" fmla="*/ 3175 w 3819525"/>
                <a:gd name="connsiteY10" fmla="*/ 54229 h 495109"/>
                <a:gd name="connsiteX0" fmla="*/ 238191 w 4054541"/>
                <a:gd name="connsiteY0" fmla="*/ 54229 h 495109"/>
                <a:gd name="connsiteX1" fmla="*/ 292420 w 4054541"/>
                <a:gd name="connsiteY1" fmla="*/ 0 h 495109"/>
                <a:gd name="connsiteX2" fmla="*/ 456473 w 4054541"/>
                <a:gd name="connsiteY2" fmla="*/ 887 h 495109"/>
                <a:gd name="connsiteX3" fmla="*/ 4000312 w 4054541"/>
                <a:gd name="connsiteY3" fmla="*/ 0 h 495109"/>
                <a:gd name="connsiteX4" fmla="*/ 4054541 w 4054541"/>
                <a:gd name="connsiteY4" fmla="*/ 54229 h 495109"/>
                <a:gd name="connsiteX5" fmla="*/ 4054541 w 4054541"/>
                <a:gd name="connsiteY5" fmla="*/ 440880 h 495109"/>
                <a:gd name="connsiteX6" fmla="*/ 4000312 w 4054541"/>
                <a:gd name="connsiteY6" fmla="*/ 495109 h 495109"/>
                <a:gd name="connsiteX7" fmla="*/ 292420 w 4054541"/>
                <a:gd name="connsiteY7" fmla="*/ 495109 h 495109"/>
                <a:gd name="connsiteX8" fmla="*/ 235016 w 4054541"/>
                <a:gd name="connsiteY8" fmla="*/ 200912 h 495109"/>
                <a:gd name="connsiteX9" fmla="*/ 238191 w 4054541"/>
                <a:gd name="connsiteY9" fmla="*/ 54229 h 495109"/>
                <a:gd name="connsiteX0" fmla="*/ 3175 w 3819525"/>
                <a:gd name="connsiteY0" fmla="*/ 54229 h 495109"/>
                <a:gd name="connsiteX1" fmla="*/ 57404 w 3819525"/>
                <a:gd name="connsiteY1" fmla="*/ 0 h 495109"/>
                <a:gd name="connsiteX2" fmla="*/ 221457 w 3819525"/>
                <a:gd name="connsiteY2" fmla="*/ 887 h 495109"/>
                <a:gd name="connsiteX3" fmla="*/ 3765296 w 3819525"/>
                <a:gd name="connsiteY3" fmla="*/ 0 h 495109"/>
                <a:gd name="connsiteX4" fmla="*/ 3819525 w 3819525"/>
                <a:gd name="connsiteY4" fmla="*/ 54229 h 495109"/>
                <a:gd name="connsiteX5" fmla="*/ 3819525 w 3819525"/>
                <a:gd name="connsiteY5" fmla="*/ 440880 h 495109"/>
                <a:gd name="connsiteX6" fmla="*/ 3765296 w 3819525"/>
                <a:gd name="connsiteY6" fmla="*/ 495109 h 495109"/>
                <a:gd name="connsiteX7" fmla="*/ 0 w 3819525"/>
                <a:gd name="connsiteY7" fmla="*/ 200912 h 495109"/>
                <a:gd name="connsiteX8" fmla="*/ 3175 w 3819525"/>
                <a:gd name="connsiteY8" fmla="*/ 54229 h 495109"/>
                <a:gd name="connsiteX0" fmla="*/ 3175 w 3819525"/>
                <a:gd name="connsiteY0" fmla="*/ 54229 h 442939"/>
                <a:gd name="connsiteX1" fmla="*/ 57404 w 3819525"/>
                <a:gd name="connsiteY1" fmla="*/ 0 h 442939"/>
                <a:gd name="connsiteX2" fmla="*/ 221457 w 3819525"/>
                <a:gd name="connsiteY2" fmla="*/ 887 h 442939"/>
                <a:gd name="connsiteX3" fmla="*/ 3765296 w 3819525"/>
                <a:gd name="connsiteY3" fmla="*/ 0 h 442939"/>
                <a:gd name="connsiteX4" fmla="*/ 3819525 w 3819525"/>
                <a:gd name="connsiteY4" fmla="*/ 54229 h 442939"/>
                <a:gd name="connsiteX5" fmla="*/ 3819525 w 3819525"/>
                <a:gd name="connsiteY5" fmla="*/ 440880 h 442939"/>
                <a:gd name="connsiteX6" fmla="*/ 0 w 3819525"/>
                <a:gd name="connsiteY6" fmla="*/ 200912 h 442939"/>
                <a:gd name="connsiteX7" fmla="*/ 3175 w 3819525"/>
                <a:gd name="connsiteY7" fmla="*/ 54229 h 442939"/>
                <a:gd name="connsiteX0" fmla="*/ 3175 w 3819525"/>
                <a:gd name="connsiteY0" fmla="*/ 54229 h 200912"/>
                <a:gd name="connsiteX1" fmla="*/ 57404 w 3819525"/>
                <a:gd name="connsiteY1" fmla="*/ 0 h 200912"/>
                <a:gd name="connsiteX2" fmla="*/ 221457 w 3819525"/>
                <a:gd name="connsiteY2" fmla="*/ 887 h 200912"/>
                <a:gd name="connsiteX3" fmla="*/ 3765296 w 3819525"/>
                <a:gd name="connsiteY3" fmla="*/ 0 h 200912"/>
                <a:gd name="connsiteX4" fmla="*/ 3819525 w 3819525"/>
                <a:gd name="connsiteY4" fmla="*/ 54229 h 200912"/>
                <a:gd name="connsiteX5" fmla="*/ 0 w 3819525"/>
                <a:gd name="connsiteY5" fmla="*/ 200912 h 200912"/>
                <a:gd name="connsiteX6" fmla="*/ 3175 w 3819525"/>
                <a:gd name="connsiteY6" fmla="*/ 54229 h 200912"/>
                <a:gd name="connsiteX0" fmla="*/ 3175 w 3765296"/>
                <a:gd name="connsiteY0" fmla="*/ 54229 h 200912"/>
                <a:gd name="connsiteX1" fmla="*/ 57404 w 3765296"/>
                <a:gd name="connsiteY1" fmla="*/ 0 h 200912"/>
                <a:gd name="connsiteX2" fmla="*/ 221457 w 3765296"/>
                <a:gd name="connsiteY2" fmla="*/ 887 h 200912"/>
                <a:gd name="connsiteX3" fmla="*/ 3765296 w 3765296"/>
                <a:gd name="connsiteY3" fmla="*/ 0 h 200912"/>
                <a:gd name="connsiteX4" fmla="*/ 0 w 3765296"/>
                <a:gd name="connsiteY4" fmla="*/ 200912 h 200912"/>
                <a:gd name="connsiteX5" fmla="*/ 3175 w 3765296"/>
                <a:gd name="connsiteY5" fmla="*/ 54229 h 200912"/>
                <a:gd name="connsiteX0" fmla="*/ 3175 w 221457"/>
                <a:gd name="connsiteY0" fmla="*/ 54229 h 200912"/>
                <a:gd name="connsiteX1" fmla="*/ 57404 w 221457"/>
                <a:gd name="connsiteY1" fmla="*/ 0 h 200912"/>
                <a:gd name="connsiteX2" fmla="*/ 221457 w 221457"/>
                <a:gd name="connsiteY2" fmla="*/ 887 h 200912"/>
                <a:gd name="connsiteX3" fmla="*/ 0 w 221457"/>
                <a:gd name="connsiteY3" fmla="*/ 200912 h 200912"/>
                <a:gd name="connsiteX4" fmla="*/ 3175 w 221457"/>
                <a:gd name="connsiteY4" fmla="*/ 54229 h 20091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1457" h="200912">
                  <a:moveTo>
                    <a:pt x="3175" y="54229"/>
                  </a:moveTo>
                  <a:cubicBezTo>
                    <a:pt x="3175" y="24279"/>
                    <a:pt x="27454" y="0"/>
                    <a:pt x="57404" y="0"/>
                  </a:cubicBezTo>
                  <a:lnTo>
                    <a:pt x="221457" y="887"/>
                  </a:lnTo>
                  <a:lnTo>
                    <a:pt x="0" y="200912"/>
                  </a:lnTo>
                  <a:cubicBezTo>
                    <a:pt x="1058" y="152018"/>
                    <a:pt x="2117" y="103123"/>
                    <a:pt x="3175" y="54229"/>
                  </a:cubicBezTo>
                  <a:close/>
                </a:path>
              </a:pathLst>
            </a:custGeom>
            <a:solidFill>
              <a:schemeClr val="bg1"/>
            </a:solidFill>
            <a:ln w="28575">
              <a:solidFill>
                <a:srgbClr val="7768AD"/>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dirty="0"/>
            </a:p>
          </p:txBody>
        </p:sp>
      </p:grpSp>
      <p:pic>
        <p:nvPicPr>
          <p:cNvPr id="19461" name="Picture 2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945063" y="1423988"/>
            <a:ext cx="3443287" cy="51355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2" presetClass="entr" presetSubtype="0" fill="hold" nodeType="clickEffect">
                                  <p:stCondLst>
                                    <p:cond delay="0"/>
                                  </p:stCondLst>
                                  <p:childTnLst>
                                    <p:set>
                                      <p:cBhvr>
                                        <p:cTn id="6" dur="1" fill="hold">
                                          <p:stCondLst>
                                            <p:cond delay="0"/>
                                          </p:stCondLst>
                                        </p:cTn>
                                        <p:tgtEl>
                                          <p:spTgt spid="19"/>
                                        </p:tgtEl>
                                        <p:attrNameLst>
                                          <p:attrName>style.visibility</p:attrName>
                                        </p:attrNameLst>
                                      </p:cBhvr>
                                      <p:to>
                                        <p:strVal val="visible"/>
                                      </p:to>
                                    </p:set>
                                    <p:animEffect transition="in" filter="fade">
                                      <p:cBhvr>
                                        <p:cTn id="7" dur="500"/>
                                        <p:tgtEl>
                                          <p:spTgt spid="19"/>
                                        </p:tgtEl>
                                      </p:cBhvr>
                                    </p:animEffect>
                                    <p:anim calcmode="lin" valueType="num">
                                      <p:cBhvr>
                                        <p:cTn id="8" dur="500" fill="hold"/>
                                        <p:tgtEl>
                                          <p:spTgt spid="19"/>
                                        </p:tgtEl>
                                        <p:attrNameLst>
                                          <p:attrName>ppt_x</p:attrName>
                                        </p:attrNameLst>
                                      </p:cBhvr>
                                      <p:tavLst>
                                        <p:tav tm="0">
                                          <p:val>
                                            <p:strVal val="#ppt_x"/>
                                          </p:val>
                                        </p:tav>
                                        <p:tav tm="100000">
                                          <p:val>
                                            <p:strVal val="#ppt_x"/>
                                          </p:val>
                                        </p:tav>
                                      </p:tavLst>
                                    </p:anim>
                                    <p:anim calcmode="lin" valueType="num">
                                      <p:cBhvr>
                                        <p:cTn id="9" dur="500" fill="hold"/>
                                        <p:tgtEl>
                                          <p:spTgt spid="1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60D9B55F-9199-4D24-92D7-487DCB7188DD}"/>
              </a:ext>
            </a:extLst>
          </p:cNvPr>
          <p:cNvSpPr txBox="1"/>
          <p:nvPr/>
        </p:nvSpPr>
        <p:spPr>
          <a:xfrm>
            <a:off x="755650" y="728663"/>
            <a:ext cx="7632700" cy="584200"/>
          </a:xfrm>
          <a:prstGeom prst="rect">
            <a:avLst/>
          </a:prstGeom>
          <a:noFill/>
        </p:spPr>
        <p:txBody>
          <a:bodyPr>
            <a:spAutoFit/>
          </a:bodyPr>
          <a:lstStyle/>
          <a:p>
            <a:pPr algn="ctr" eaLnBrk="1" fontAlgn="auto" hangingPunct="1">
              <a:spcBef>
                <a:spcPts val="0"/>
              </a:spcBef>
              <a:spcAft>
                <a:spcPts val="0"/>
              </a:spcAft>
              <a:defRPr/>
            </a:pPr>
            <a:r>
              <a:rPr lang="en-GB" sz="3200" dirty="0">
                <a:latin typeface="+mj-lt"/>
              </a:rPr>
              <a:t>We Might See…</a:t>
            </a:r>
          </a:p>
        </p:txBody>
      </p:sp>
      <p:grpSp>
        <p:nvGrpSpPr>
          <p:cNvPr id="3" name="Group 2"/>
          <p:cNvGrpSpPr>
            <a:grpSpLocks/>
          </p:cNvGrpSpPr>
          <p:nvPr/>
        </p:nvGrpSpPr>
        <p:grpSpPr bwMode="auto">
          <a:xfrm>
            <a:off x="674688" y="2274888"/>
            <a:ext cx="7713662" cy="835025"/>
            <a:chOff x="674688" y="5370653"/>
            <a:chExt cx="7713662" cy="836180"/>
          </a:xfrm>
        </p:grpSpPr>
        <p:grpSp>
          <p:nvGrpSpPr>
            <p:cNvPr id="20504" name="Group 2"/>
            <p:cNvGrpSpPr>
              <a:grpSpLocks/>
            </p:cNvGrpSpPr>
            <p:nvPr/>
          </p:nvGrpSpPr>
          <p:grpSpPr bwMode="auto">
            <a:xfrm>
              <a:off x="674688" y="5370653"/>
              <a:ext cx="7713662" cy="836180"/>
              <a:chOff x="674338" y="2711359"/>
              <a:chExt cx="7714012" cy="836277"/>
            </a:xfrm>
          </p:grpSpPr>
          <p:grpSp>
            <p:nvGrpSpPr>
              <p:cNvPr id="20506" name="Group 3"/>
              <p:cNvGrpSpPr>
                <a:grpSpLocks/>
              </p:cNvGrpSpPr>
              <p:nvPr/>
            </p:nvGrpSpPr>
            <p:grpSpPr bwMode="auto">
              <a:xfrm>
                <a:off x="674338" y="2711359"/>
                <a:ext cx="7714012" cy="836277"/>
                <a:chOff x="674339" y="2422264"/>
                <a:chExt cx="7714010" cy="836277"/>
              </a:xfrm>
            </p:grpSpPr>
            <p:sp>
              <p:nvSpPr>
                <p:cNvPr id="8" name="Rectangle: Rounded Corners 7">
                  <a:extLst>
                    <a:ext uri="{FF2B5EF4-FFF2-40B4-BE49-F238E27FC236}">
                      <a16:creationId xmlns:a16="http://schemas.microsoft.com/office/drawing/2014/main" id="{79D14059-A47A-4382-9F74-98F1FFF82321}"/>
                    </a:ext>
                  </a:extLst>
                </p:cNvPr>
                <p:cNvSpPr/>
                <p:nvPr/>
              </p:nvSpPr>
              <p:spPr>
                <a:xfrm>
                  <a:off x="755305" y="2422264"/>
                  <a:ext cx="7633044" cy="836277"/>
                </a:xfrm>
                <a:prstGeom prst="roundRect">
                  <a:avLst>
                    <a:gd name="adj" fmla="val 5464"/>
                  </a:avLst>
                </a:prstGeom>
                <a:solidFill>
                  <a:schemeClr val="bg1"/>
                </a:solidFill>
                <a:ln w="28575">
                  <a:solidFill>
                    <a:srgbClr val="7768AD"/>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dirty="0"/>
                </a:p>
              </p:txBody>
            </p:sp>
            <p:sp>
              <p:nvSpPr>
                <p:cNvPr id="9" name="Isosceles Triangle 8">
                  <a:extLst>
                    <a:ext uri="{FF2B5EF4-FFF2-40B4-BE49-F238E27FC236}">
                      <a16:creationId xmlns:a16="http://schemas.microsoft.com/office/drawing/2014/main" id="{C48D2759-92FD-46E4-9CD0-F019736D2860}"/>
                    </a:ext>
                  </a:extLst>
                </p:cNvPr>
                <p:cNvSpPr/>
                <p:nvPr/>
              </p:nvSpPr>
              <p:spPr>
                <a:xfrm rot="19089003">
                  <a:off x="674339" y="2423853"/>
                  <a:ext cx="309576" cy="117651"/>
                </a:xfrm>
                <a:custGeom>
                  <a:avLst/>
                  <a:gdLst>
                    <a:gd name="connsiteX0" fmla="*/ 0 w 307975"/>
                    <a:gd name="connsiteY0" fmla="*/ 174625 h 174625"/>
                    <a:gd name="connsiteX1" fmla="*/ 153988 w 307975"/>
                    <a:gd name="connsiteY1" fmla="*/ 0 h 174625"/>
                    <a:gd name="connsiteX2" fmla="*/ 307975 w 307975"/>
                    <a:gd name="connsiteY2" fmla="*/ 174625 h 174625"/>
                    <a:gd name="connsiteX3" fmla="*/ 0 w 307975"/>
                    <a:gd name="connsiteY3" fmla="*/ 174625 h 174625"/>
                    <a:gd name="connsiteX0" fmla="*/ 0 w 369240"/>
                    <a:gd name="connsiteY0" fmla="*/ 174625 h 184744"/>
                    <a:gd name="connsiteX1" fmla="*/ 153988 w 369240"/>
                    <a:gd name="connsiteY1" fmla="*/ 0 h 184744"/>
                    <a:gd name="connsiteX2" fmla="*/ 369240 w 369240"/>
                    <a:gd name="connsiteY2" fmla="*/ 184744 h 184744"/>
                    <a:gd name="connsiteX3" fmla="*/ 0 w 369240"/>
                    <a:gd name="connsiteY3" fmla="*/ 174625 h 184744"/>
                    <a:gd name="connsiteX0" fmla="*/ 0 w 377369"/>
                    <a:gd name="connsiteY0" fmla="*/ 180132 h 184744"/>
                    <a:gd name="connsiteX1" fmla="*/ 162117 w 377369"/>
                    <a:gd name="connsiteY1" fmla="*/ 0 h 184744"/>
                    <a:gd name="connsiteX2" fmla="*/ 377369 w 377369"/>
                    <a:gd name="connsiteY2" fmla="*/ 184744 h 184744"/>
                    <a:gd name="connsiteX3" fmla="*/ 0 w 377369"/>
                    <a:gd name="connsiteY3" fmla="*/ 180132 h 184744"/>
                    <a:gd name="connsiteX0" fmla="*/ 0 w 331743"/>
                    <a:gd name="connsiteY0" fmla="*/ 89931 h 184744"/>
                    <a:gd name="connsiteX1" fmla="*/ 116491 w 331743"/>
                    <a:gd name="connsiteY1" fmla="*/ 0 h 184744"/>
                    <a:gd name="connsiteX2" fmla="*/ 331743 w 331743"/>
                    <a:gd name="connsiteY2" fmla="*/ 184744 h 184744"/>
                    <a:gd name="connsiteX3" fmla="*/ 0 w 331743"/>
                    <a:gd name="connsiteY3" fmla="*/ 89931 h 184744"/>
                    <a:gd name="connsiteX0" fmla="*/ 0 w 250149"/>
                    <a:gd name="connsiteY0" fmla="*/ 89931 h 111663"/>
                    <a:gd name="connsiteX1" fmla="*/ 116491 w 250149"/>
                    <a:gd name="connsiteY1" fmla="*/ 0 h 111663"/>
                    <a:gd name="connsiteX2" fmla="*/ 250149 w 250149"/>
                    <a:gd name="connsiteY2" fmla="*/ 111663 h 111663"/>
                    <a:gd name="connsiteX3" fmla="*/ 0 w 250149"/>
                    <a:gd name="connsiteY3" fmla="*/ 89931 h 111663"/>
                    <a:gd name="connsiteX0" fmla="*/ 0 w 250149"/>
                    <a:gd name="connsiteY0" fmla="*/ 95915 h 117647"/>
                    <a:gd name="connsiteX1" fmla="*/ 102670 w 250149"/>
                    <a:gd name="connsiteY1" fmla="*/ 0 h 117647"/>
                    <a:gd name="connsiteX2" fmla="*/ 250149 w 250149"/>
                    <a:gd name="connsiteY2" fmla="*/ 117647 h 117647"/>
                    <a:gd name="connsiteX3" fmla="*/ 0 w 250149"/>
                    <a:gd name="connsiteY3" fmla="*/ 95915 h 117647"/>
                    <a:gd name="connsiteX0" fmla="*/ 0 w 215044"/>
                    <a:gd name="connsiteY0" fmla="*/ 95915 h 95915"/>
                    <a:gd name="connsiteX1" fmla="*/ 102670 w 215044"/>
                    <a:gd name="connsiteY1" fmla="*/ 0 h 95915"/>
                    <a:gd name="connsiteX2" fmla="*/ 215044 w 215044"/>
                    <a:gd name="connsiteY2" fmla="*/ 92598 h 95915"/>
                    <a:gd name="connsiteX3" fmla="*/ 0 w 215044"/>
                    <a:gd name="connsiteY3" fmla="*/ 95915 h 95915"/>
                    <a:gd name="connsiteX0" fmla="*/ 0 w 271065"/>
                    <a:gd name="connsiteY0" fmla="*/ 95915 h 129987"/>
                    <a:gd name="connsiteX1" fmla="*/ 102670 w 271065"/>
                    <a:gd name="connsiteY1" fmla="*/ 0 h 129987"/>
                    <a:gd name="connsiteX2" fmla="*/ 271065 w 271065"/>
                    <a:gd name="connsiteY2" fmla="*/ 129987 h 129987"/>
                    <a:gd name="connsiteX3" fmla="*/ 0 w 271065"/>
                    <a:gd name="connsiteY3" fmla="*/ 95915 h 129987"/>
                    <a:gd name="connsiteX0" fmla="*/ 0 w 309565"/>
                    <a:gd name="connsiteY0" fmla="*/ 131760 h 131760"/>
                    <a:gd name="connsiteX1" fmla="*/ 141170 w 309565"/>
                    <a:gd name="connsiteY1" fmla="*/ 0 h 131760"/>
                    <a:gd name="connsiteX2" fmla="*/ 309565 w 309565"/>
                    <a:gd name="connsiteY2" fmla="*/ 129987 h 131760"/>
                    <a:gd name="connsiteX3" fmla="*/ 0 w 309565"/>
                    <a:gd name="connsiteY3" fmla="*/ 131760 h 131760"/>
                  </a:gdLst>
                  <a:ahLst/>
                  <a:cxnLst>
                    <a:cxn ang="0">
                      <a:pos x="connsiteX0" y="connsiteY0"/>
                    </a:cxn>
                    <a:cxn ang="0">
                      <a:pos x="connsiteX1" y="connsiteY1"/>
                    </a:cxn>
                    <a:cxn ang="0">
                      <a:pos x="connsiteX2" y="connsiteY2"/>
                    </a:cxn>
                    <a:cxn ang="0">
                      <a:pos x="connsiteX3" y="connsiteY3"/>
                    </a:cxn>
                  </a:cxnLst>
                  <a:rect l="l" t="t" r="r" b="b"/>
                  <a:pathLst>
                    <a:path w="309565" h="131760">
                      <a:moveTo>
                        <a:pt x="0" y="131760"/>
                      </a:moveTo>
                      <a:lnTo>
                        <a:pt x="141170" y="0"/>
                      </a:lnTo>
                      <a:lnTo>
                        <a:pt x="309565" y="129987"/>
                      </a:lnTo>
                      <a:lnTo>
                        <a:pt x="0" y="131760"/>
                      </a:lnTo>
                      <a:close/>
                    </a:path>
                  </a:pathLst>
                </a:custGeom>
                <a:solidFill>
                  <a:srgbClr val="7768AD"/>
                </a:solidFill>
                <a:ln>
                  <a:solidFill>
                    <a:srgbClr val="7768AD"/>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grpSp>
          <p:sp>
            <p:nvSpPr>
              <p:cNvPr id="20507" name="TXT1"/>
              <p:cNvSpPr>
                <a:spLocks noChangeArrowheads="1"/>
              </p:cNvSpPr>
              <p:nvPr/>
            </p:nvSpPr>
            <p:spPr bwMode="auto">
              <a:xfrm>
                <a:off x="834682" y="2778040"/>
                <a:ext cx="7473291" cy="64640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anose="020B0604020202020204" pitchFamily="2" charset="0"/>
                    <a:cs typeface="Twinkl" panose="020B0604020202020204"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anose="020B0604020202020204" pitchFamily="2" charset="0"/>
                    <a:cs typeface="Twinkl" panose="020B0604020202020204"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anose="020B0604020202020204" pitchFamily="2" charset="0"/>
                    <a:cs typeface="Twinkl" panose="020B0604020202020204"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anose="020B0604020202020204" pitchFamily="2" charset="0"/>
                    <a:cs typeface="Twinkl" panose="020B0604020202020204"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anose="020B0604020202020204" pitchFamily="2" charset="0"/>
                    <a:cs typeface="Twinkl" panose="020B0604020202020204"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cs typeface="Twinkl" panose="020B0604020202020204"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cs typeface="Twinkl" panose="020B0604020202020204"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cs typeface="Twinkl" panose="020B0604020202020204"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cs typeface="Twinkl" panose="020B0604020202020204" pitchFamily="2" charset="0"/>
                  </a:defRPr>
                </a:lvl9pPr>
              </a:lstStyle>
              <a:p>
                <a:pPr>
                  <a:lnSpc>
                    <a:spcPct val="100000"/>
                  </a:lnSpc>
                  <a:spcBef>
                    <a:spcPct val="0"/>
                  </a:spcBef>
                  <a:buFontTx/>
                  <a:buNone/>
                </a:pPr>
                <a:r>
                  <a:rPr lang="en-GB" altLang="en-US">
                    <a:solidFill>
                      <a:schemeClr val="tx1"/>
                    </a:solidFill>
                  </a:rPr>
                  <a:t>Think about some of the things you now know about what Jews believe to help you. Share your ideas with a partner.</a:t>
                </a:r>
              </a:p>
            </p:txBody>
          </p:sp>
        </p:grpSp>
        <p:sp>
          <p:nvSpPr>
            <p:cNvPr id="5" name="Rectangle: Rounded Corners 29">
              <a:extLst>
                <a:ext uri="{FF2B5EF4-FFF2-40B4-BE49-F238E27FC236}">
                  <a16:creationId xmlns:a16="http://schemas.microsoft.com/office/drawing/2014/main" id="{68E01905-35A0-4D13-8F93-4F8B3938F49F}"/>
                </a:ext>
              </a:extLst>
            </p:cNvPr>
            <p:cNvSpPr/>
            <p:nvPr/>
          </p:nvSpPr>
          <p:spPr>
            <a:xfrm>
              <a:off x="755650" y="5375422"/>
              <a:ext cx="222250" cy="200302"/>
            </a:xfrm>
            <a:custGeom>
              <a:avLst/>
              <a:gdLst>
                <a:gd name="connsiteX0" fmla="*/ 0 w 3816350"/>
                <a:gd name="connsiteY0" fmla="*/ 54229 h 495109"/>
                <a:gd name="connsiteX1" fmla="*/ 54229 w 3816350"/>
                <a:gd name="connsiteY1" fmla="*/ 0 h 495109"/>
                <a:gd name="connsiteX2" fmla="*/ 3762121 w 3816350"/>
                <a:gd name="connsiteY2" fmla="*/ 0 h 495109"/>
                <a:gd name="connsiteX3" fmla="*/ 3816350 w 3816350"/>
                <a:gd name="connsiteY3" fmla="*/ 54229 h 495109"/>
                <a:gd name="connsiteX4" fmla="*/ 3816350 w 3816350"/>
                <a:gd name="connsiteY4" fmla="*/ 440880 h 495109"/>
                <a:gd name="connsiteX5" fmla="*/ 3762121 w 3816350"/>
                <a:gd name="connsiteY5" fmla="*/ 495109 h 495109"/>
                <a:gd name="connsiteX6" fmla="*/ 54229 w 3816350"/>
                <a:gd name="connsiteY6" fmla="*/ 495109 h 495109"/>
                <a:gd name="connsiteX7" fmla="*/ 0 w 3816350"/>
                <a:gd name="connsiteY7" fmla="*/ 440880 h 495109"/>
                <a:gd name="connsiteX8" fmla="*/ 0 w 3816350"/>
                <a:gd name="connsiteY8" fmla="*/ 54229 h 495109"/>
                <a:gd name="connsiteX0" fmla="*/ 3175 w 3819525"/>
                <a:gd name="connsiteY0" fmla="*/ 54229 h 495109"/>
                <a:gd name="connsiteX1" fmla="*/ 57404 w 3819525"/>
                <a:gd name="connsiteY1" fmla="*/ 0 h 495109"/>
                <a:gd name="connsiteX2" fmla="*/ 3765296 w 3819525"/>
                <a:gd name="connsiteY2" fmla="*/ 0 h 495109"/>
                <a:gd name="connsiteX3" fmla="*/ 3819525 w 3819525"/>
                <a:gd name="connsiteY3" fmla="*/ 54229 h 495109"/>
                <a:gd name="connsiteX4" fmla="*/ 3819525 w 3819525"/>
                <a:gd name="connsiteY4" fmla="*/ 440880 h 495109"/>
                <a:gd name="connsiteX5" fmla="*/ 3765296 w 3819525"/>
                <a:gd name="connsiteY5" fmla="*/ 495109 h 495109"/>
                <a:gd name="connsiteX6" fmla="*/ 57404 w 3819525"/>
                <a:gd name="connsiteY6" fmla="*/ 495109 h 495109"/>
                <a:gd name="connsiteX7" fmla="*/ 3175 w 3819525"/>
                <a:gd name="connsiteY7" fmla="*/ 440880 h 495109"/>
                <a:gd name="connsiteX8" fmla="*/ 0 w 3819525"/>
                <a:gd name="connsiteY8" fmla="*/ 200912 h 495109"/>
                <a:gd name="connsiteX9" fmla="*/ 3175 w 3819525"/>
                <a:gd name="connsiteY9" fmla="*/ 54229 h 495109"/>
                <a:gd name="connsiteX0" fmla="*/ 3175 w 3819525"/>
                <a:gd name="connsiteY0" fmla="*/ 54229 h 495109"/>
                <a:gd name="connsiteX1" fmla="*/ 57404 w 3819525"/>
                <a:gd name="connsiteY1" fmla="*/ 0 h 495109"/>
                <a:gd name="connsiteX2" fmla="*/ 221457 w 3819525"/>
                <a:gd name="connsiteY2" fmla="*/ 887 h 495109"/>
                <a:gd name="connsiteX3" fmla="*/ 3765296 w 3819525"/>
                <a:gd name="connsiteY3" fmla="*/ 0 h 495109"/>
                <a:gd name="connsiteX4" fmla="*/ 3819525 w 3819525"/>
                <a:gd name="connsiteY4" fmla="*/ 54229 h 495109"/>
                <a:gd name="connsiteX5" fmla="*/ 3819525 w 3819525"/>
                <a:gd name="connsiteY5" fmla="*/ 440880 h 495109"/>
                <a:gd name="connsiteX6" fmla="*/ 3765296 w 3819525"/>
                <a:gd name="connsiteY6" fmla="*/ 495109 h 495109"/>
                <a:gd name="connsiteX7" fmla="*/ 57404 w 3819525"/>
                <a:gd name="connsiteY7" fmla="*/ 495109 h 495109"/>
                <a:gd name="connsiteX8" fmla="*/ 3175 w 3819525"/>
                <a:gd name="connsiteY8" fmla="*/ 440880 h 495109"/>
                <a:gd name="connsiteX9" fmla="*/ 0 w 3819525"/>
                <a:gd name="connsiteY9" fmla="*/ 200912 h 495109"/>
                <a:gd name="connsiteX10" fmla="*/ 3175 w 3819525"/>
                <a:gd name="connsiteY10" fmla="*/ 54229 h 495109"/>
                <a:gd name="connsiteX0" fmla="*/ 238191 w 4054541"/>
                <a:gd name="connsiteY0" fmla="*/ 54229 h 495109"/>
                <a:gd name="connsiteX1" fmla="*/ 292420 w 4054541"/>
                <a:gd name="connsiteY1" fmla="*/ 0 h 495109"/>
                <a:gd name="connsiteX2" fmla="*/ 456473 w 4054541"/>
                <a:gd name="connsiteY2" fmla="*/ 887 h 495109"/>
                <a:gd name="connsiteX3" fmla="*/ 4000312 w 4054541"/>
                <a:gd name="connsiteY3" fmla="*/ 0 h 495109"/>
                <a:gd name="connsiteX4" fmla="*/ 4054541 w 4054541"/>
                <a:gd name="connsiteY4" fmla="*/ 54229 h 495109"/>
                <a:gd name="connsiteX5" fmla="*/ 4054541 w 4054541"/>
                <a:gd name="connsiteY5" fmla="*/ 440880 h 495109"/>
                <a:gd name="connsiteX6" fmla="*/ 4000312 w 4054541"/>
                <a:gd name="connsiteY6" fmla="*/ 495109 h 495109"/>
                <a:gd name="connsiteX7" fmla="*/ 292420 w 4054541"/>
                <a:gd name="connsiteY7" fmla="*/ 495109 h 495109"/>
                <a:gd name="connsiteX8" fmla="*/ 235016 w 4054541"/>
                <a:gd name="connsiteY8" fmla="*/ 200912 h 495109"/>
                <a:gd name="connsiteX9" fmla="*/ 238191 w 4054541"/>
                <a:gd name="connsiteY9" fmla="*/ 54229 h 495109"/>
                <a:gd name="connsiteX0" fmla="*/ 3175 w 3819525"/>
                <a:gd name="connsiteY0" fmla="*/ 54229 h 495109"/>
                <a:gd name="connsiteX1" fmla="*/ 57404 w 3819525"/>
                <a:gd name="connsiteY1" fmla="*/ 0 h 495109"/>
                <a:gd name="connsiteX2" fmla="*/ 221457 w 3819525"/>
                <a:gd name="connsiteY2" fmla="*/ 887 h 495109"/>
                <a:gd name="connsiteX3" fmla="*/ 3765296 w 3819525"/>
                <a:gd name="connsiteY3" fmla="*/ 0 h 495109"/>
                <a:gd name="connsiteX4" fmla="*/ 3819525 w 3819525"/>
                <a:gd name="connsiteY4" fmla="*/ 54229 h 495109"/>
                <a:gd name="connsiteX5" fmla="*/ 3819525 w 3819525"/>
                <a:gd name="connsiteY5" fmla="*/ 440880 h 495109"/>
                <a:gd name="connsiteX6" fmla="*/ 3765296 w 3819525"/>
                <a:gd name="connsiteY6" fmla="*/ 495109 h 495109"/>
                <a:gd name="connsiteX7" fmla="*/ 0 w 3819525"/>
                <a:gd name="connsiteY7" fmla="*/ 200912 h 495109"/>
                <a:gd name="connsiteX8" fmla="*/ 3175 w 3819525"/>
                <a:gd name="connsiteY8" fmla="*/ 54229 h 495109"/>
                <a:gd name="connsiteX0" fmla="*/ 3175 w 3819525"/>
                <a:gd name="connsiteY0" fmla="*/ 54229 h 442939"/>
                <a:gd name="connsiteX1" fmla="*/ 57404 w 3819525"/>
                <a:gd name="connsiteY1" fmla="*/ 0 h 442939"/>
                <a:gd name="connsiteX2" fmla="*/ 221457 w 3819525"/>
                <a:gd name="connsiteY2" fmla="*/ 887 h 442939"/>
                <a:gd name="connsiteX3" fmla="*/ 3765296 w 3819525"/>
                <a:gd name="connsiteY3" fmla="*/ 0 h 442939"/>
                <a:gd name="connsiteX4" fmla="*/ 3819525 w 3819525"/>
                <a:gd name="connsiteY4" fmla="*/ 54229 h 442939"/>
                <a:gd name="connsiteX5" fmla="*/ 3819525 w 3819525"/>
                <a:gd name="connsiteY5" fmla="*/ 440880 h 442939"/>
                <a:gd name="connsiteX6" fmla="*/ 0 w 3819525"/>
                <a:gd name="connsiteY6" fmla="*/ 200912 h 442939"/>
                <a:gd name="connsiteX7" fmla="*/ 3175 w 3819525"/>
                <a:gd name="connsiteY7" fmla="*/ 54229 h 442939"/>
                <a:gd name="connsiteX0" fmla="*/ 3175 w 3819525"/>
                <a:gd name="connsiteY0" fmla="*/ 54229 h 200912"/>
                <a:gd name="connsiteX1" fmla="*/ 57404 w 3819525"/>
                <a:gd name="connsiteY1" fmla="*/ 0 h 200912"/>
                <a:gd name="connsiteX2" fmla="*/ 221457 w 3819525"/>
                <a:gd name="connsiteY2" fmla="*/ 887 h 200912"/>
                <a:gd name="connsiteX3" fmla="*/ 3765296 w 3819525"/>
                <a:gd name="connsiteY3" fmla="*/ 0 h 200912"/>
                <a:gd name="connsiteX4" fmla="*/ 3819525 w 3819525"/>
                <a:gd name="connsiteY4" fmla="*/ 54229 h 200912"/>
                <a:gd name="connsiteX5" fmla="*/ 0 w 3819525"/>
                <a:gd name="connsiteY5" fmla="*/ 200912 h 200912"/>
                <a:gd name="connsiteX6" fmla="*/ 3175 w 3819525"/>
                <a:gd name="connsiteY6" fmla="*/ 54229 h 200912"/>
                <a:gd name="connsiteX0" fmla="*/ 3175 w 3765296"/>
                <a:gd name="connsiteY0" fmla="*/ 54229 h 200912"/>
                <a:gd name="connsiteX1" fmla="*/ 57404 w 3765296"/>
                <a:gd name="connsiteY1" fmla="*/ 0 h 200912"/>
                <a:gd name="connsiteX2" fmla="*/ 221457 w 3765296"/>
                <a:gd name="connsiteY2" fmla="*/ 887 h 200912"/>
                <a:gd name="connsiteX3" fmla="*/ 3765296 w 3765296"/>
                <a:gd name="connsiteY3" fmla="*/ 0 h 200912"/>
                <a:gd name="connsiteX4" fmla="*/ 0 w 3765296"/>
                <a:gd name="connsiteY4" fmla="*/ 200912 h 200912"/>
                <a:gd name="connsiteX5" fmla="*/ 3175 w 3765296"/>
                <a:gd name="connsiteY5" fmla="*/ 54229 h 200912"/>
                <a:gd name="connsiteX0" fmla="*/ 3175 w 221457"/>
                <a:gd name="connsiteY0" fmla="*/ 54229 h 200912"/>
                <a:gd name="connsiteX1" fmla="*/ 57404 w 221457"/>
                <a:gd name="connsiteY1" fmla="*/ 0 h 200912"/>
                <a:gd name="connsiteX2" fmla="*/ 221457 w 221457"/>
                <a:gd name="connsiteY2" fmla="*/ 887 h 200912"/>
                <a:gd name="connsiteX3" fmla="*/ 0 w 221457"/>
                <a:gd name="connsiteY3" fmla="*/ 200912 h 200912"/>
                <a:gd name="connsiteX4" fmla="*/ 3175 w 221457"/>
                <a:gd name="connsiteY4" fmla="*/ 54229 h 20091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1457" h="200912">
                  <a:moveTo>
                    <a:pt x="3175" y="54229"/>
                  </a:moveTo>
                  <a:cubicBezTo>
                    <a:pt x="3175" y="24279"/>
                    <a:pt x="27454" y="0"/>
                    <a:pt x="57404" y="0"/>
                  </a:cubicBezTo>
                  <a:lnTo>
                    <a:pt x="221457" y="887"/>
                  </a:lnTo>
                  <a:lnTo>
                    <a:pt x="0" y="200912"/>
                  </a:lnTo>
                  <a:cubicBezTo>
                    <a:pt x="1058" y="152018"/>
                    <a:pt x="2117" y="103123"/>
                    <a:pt x="3175" y="54229"/>
                  </a:cubicBezTo>
                  <a:close/>
                </a:path>
              </a:pathLst>
            </a:custGeom>
            <a:solidFill>
              <a:srgbClr val="7768AD"/>
            </a:solidFill>
            <a:ln w="28575">
              <a:solidFill>
                <a:srgbClr val="7768AD"/>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dirty="0"/>
            </a:p>
          </p:txBody>
        </p:sp>
      </p:grpSp>
      <p:grpSp>
        <p:nvGrpSpPr>
          <p:cNvPr id="20484" name="pencil"/>
          <p:cNvGrpSpPr>
            <a:grpSpLocks/>
          </p:cNvGrpSpPr>
          <p:nvPr/>
        </p:nvGrpSpPr>
        <p:grpSpPr bwMode="auto">
          <a:xfrm>
            <a:off x="755650" y="1647825"/>
            <a:ext cx="7632700" cy="495300"/>
            <a:chOff x="755650" y="2834688"/>
            <a:chExt cx="7630863" cy="495603"/>
          </a:xfrm>
        </p:grpSpPr>
        <p:grpSp>
          <p:nvGrpSpPr>
            <p:cNvPr id="20500" name="Group 20"/>
            <p:cNvGrpSpPr>
              <a:grpSpLocks/>
            </p:cNvGrpSpPr>
            <p:nvPr/>
          </p:nvGrpSpPr>
          <p:grpSpPr bwMode="auto">
            <a:xfrm>
              <a:off x="755650" y="2834688"/>
              <a:ext cx="7630863" cy="495603"/>
              <a:chOff x="755650" y="2710863"/>
              <a:chExt cx="7630863" cy="495603"/>
            </a:xfrm>
          </p:grpSpPr>
          <p:sp>
            <p:nvSpPr>
              <p:cNvPr id="22" name="Rectangle: Rounded Corners 21">
                <a:extLst>
                  <a:ext uri="{FF2B5EF4-FFF2-40B4-BE49-F238E27FC236}">
                    <a16:creationId xmlns:a16="http://schemas.microsoft.com/office/drawing/2014/main" id="{AC7CB609-2284-4765-8B9D-CB5D8A57EDC0}"/>
                  </a:ext>
                </a:extLst>
              </p:cNvPr>
              <p:cNvSpPr/>
              <p:nvPr/>
            </p:nvSpPr>
            <p:spPr>
              <a:xfrm>
                <a:off x="755650" y="2710863"/>
                <a:ext cx="7630863" cy="495603"/>
              </a:xfrm>
              <a:prstGeom prst="roundRect">
                <a:avLst>
                  <a:gd name="adj" fmla="val 10953"/>
                </a:avLst>
              </a:prstGeom>
              <a:solidFill>
                <a:srgbClr val="7768AD"/>
              </a:solidFill>
              <a:ln w="28575">
                <a:solidFill>
                  <a:srgbClr val="7768AD"/>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dirty="0"/>
              </a:p>
            </p:txBody>
          </p:sp>
          <p:sp>
            <p:nvSpPr>
              <p:cNvPr id="23" name="Rectangle 22">
                <a:extLst>
                  <a:ext uri="{FF2B5EF4-FFF2-40B4-BE49-F238E27FC236}">
                    <a16:creationId xmlns:a16="http://schemas.microsoft.com/office/drawing/2014/main" id="{79967E3A-DF21-4BED-A6A9-88627E3DB1EC}"/>
                  </a:ext>
                </a:extLst>
              </p:cNvPr>
              <p:cNvSpPr/>
              <p:nvPr/>
            </p:nvSpPr>
            <p:spPr>
              <a:xfrm>
                <a:off x="833419" y="2777579"/>
                <a:ext cx="7472151" cy="370114"/>
              </a:xfrm>
              <a:prstGeom prst="rect">
                <a:avLst/>
              </a:prstGeom>
            </p:spPr>
            <p:txBody>
              <a:bodyPr>
                <a:spAutoFit/>
              </a:bodyPr>
              <a:lstStyle/>
              <a:p>
                <a:pPr eaLnBrk="1" fontAlgn="auto" hangingPunct="1">
                  <a:spcBef>
                    <a:spcPts val="0"/>
                  </a:spcBef>
                  <a:spcAft>
                    <a:spcPts val="0"/>
                  </a:spcAft>
                  <a:defRPr/>
                </a:pPr>
                <a:r>
                  <a:rPr lang="en-GB" dirty="0">
                    <a:solidFill>
                      <a:schemeClr val="bg1"/>
                    </a:solidFill>
                    <a:latin typeface="+mj-lt"/>
                  </a:rPr>
                  <a:t>What kind of things do you think you might see in a synagogue? </a:t>
                </a:r>
              </a:p>
            </p:txBody>
          </p:sp>
        </p:grpSp>
        <p:sp>
          <p:nvSpPr>
            <p:cNvPr id="21" name="Rectangle: Rounded Corners 29">
              <a:extLst>
                <a:ext uri="{FF2B5EF4-FFF2-40B4-BE49-F238E27FC236}">
                  <a16:creationId xmlns:a16="http://schemas.microsoft.com/office/drawing/2014/main" id="{FF00FBC8-EC63-4CB8-A2F4-BA3CC3820D87}"/>
                </a:ext>
              </a:extLst>
            </p:cNvPr>
            <p:cNvSpPr/>
            <p:nvPr/>
          </p:nvSpPr>
          <p:spPr>
            <a:xfrm>
              <a:off x="755650" y="2844219"/>
              <a:ext cx="222197" cy="200147"/>
            </a:xfrm>
            <a:custGeom>
              <a:avLst/>
              <a:gdLst>
                <a:gd name="connsiteX0" fmla="*/ 0 w 3816350"/>
                <a:gd name="connsiteY0" fmla="*/ 54229 h 495109"/>
                <a:gd name="connsiteX1" fmla="*/ 54229 w 3816350"/>
                <a:gd name="connsiteY1" fmla="*/ 0 h 495109"/>
                <a:gd name="connsiteX2" fmla="*/ 3762121 w 3816350"/>
                <a:gd name="connsiteY2" fmla="*/ 0 h 495109"/>
                <a:gd name="connsiteX3" fmla="*/ 3816350 w 3816350"/>
                <a:gd name="connsiteY3" fmla="*/ 54229 h 495109"/>
                <a:gd name="connsiteX4" fmla="*/ 3816350 w 3816350"/>
                <a:gd name="connsiteY4" fmla="*/ 440880 h 495109"/>
                <a:gd name="connsiteX5" fmla="*/ 3762121 w 3816350"/>
                <a:gd name="connsiteY5" fmla="*/ 495109 h 495109"/>
                <a:gd name="connsiteX6" fmla="*/ 54229 w 3816350"/>
                <a:gd name="connsiteY6" fmla="*/ 495109 h 495109"/>
                <a:gd name="connsiteX7" fmla="*/ 0 w 3816350"/>
                <a:gd name="connsiteY7" fmla="*/ 440880 h 495109"/>
                <a:gd name="connsiteX8" fmla="*/ 0 w 3816350"/>
                <a:gd name="connsiteY8" fmla="*/ 54229 h 495109"/>
                <a:gd name="connsiteX0" fmla="*/ 3175 w 3819525"/>
                <a:gd name="connsiteY0" fmla="*/ 54229 h 495109"/>
                <a:gd name="connsiteX1" fmla="*/ 57404 w 3819525"/>
                <a:gd name="connsiteY1" fmla="*/ 0 h 495109"/>
                <a:gd name="connsiteX2" fmla="*/ 3765296 w 3819525"/>
                <a:gd name="connsiteY2" fmla="*/ 0 h 495109"/>
                <a:gd name="connsiteX3" fmla="*/ 3819525 w 3819525"/>
                <a:gd name="connsiteY3" fmla="*/ 54229 h 495109"/>
                <a:gd name="connsiteX4" fmla="*/ 3819525 w 3819525"/>
                <a:gd name="connsiteY4" fmla="*/ 440880 h 495109"/>
                <a:gd name="connsiteX5" fmla="*/ 3765296 w 3819525"/>
                <a:gd name="connsiteY5" fmla="*/ 495109 h 495109"/>
                <a:gd name="connsiteX6" fmla="*/ 57404 w 3819525"/>
                <a:gd name="connsiteY6" fmla="*/ 495109 h 495109"/>
                <a:gd name="connsiteX7" fmla="*/ 3175 w 3819525"/>
                <a:gd name="connsiteY7" fmla="*/ 440880 h 495109"/>
                <a:gd name="connsiteX8" fmla="*/ 0 w 3819525"/>
                <a:gd name="connsiteY8" fmla="*/ 200912 h 495109"/>
                <a:gd name="connsiteX9" fmla="*/ 3175 w 3819525"/>
                <a:gd name="connsiteY9" fmla="*/ 54229 h 495109"/>
                <a:gd name="connsiteX0" fmla="*/ 3175 w 3819525"/>
                <a:gd name="connsiteY0" fmla="*/ 54229 h 495109"/>
                <a:gd name="connsiteX1" fmla="*/ 57404 w 3819525"/>
                <a:gd name="connsiteY1" fmla="*/ 0 h 495109"/>
                <a:gd name="connsiteX2" fmla="*/ 221457 w 3819525"/>
                <a:gd name="connsiteY2" fmla="*/ 887 h 495109"/>
                <a:gd name="connsiteX3" fmla="*/ 3765296 w 3819525"/>
                <a:gd name="connsiteY3" fmla="*/ 0 h 495109"/>
                <a:gd name="connsiteX4" fmla="*/ 3819525 w 3819525"/>
                <a:gd name="connsiteY4" fmla="*/ 54229 h 495109"/>
                <a:gd name="connsiteX5" fmla="*/ 3819525 w 3819525"/>
                <a:gd name="connsiteY5" fmla="*/ 440880 h 495109"/>
                <a:gd name="connsiteX6" fmla="*/ 3765296 w 3819525"/>
                <a:gd name="connsiteY6" fmla="*/ 495109 h 495109"/>
                <a:gd name="connsiteX7" fmla="*/ 57404 w 3819525"/>
                <a:gd name="connsiteY7" fmla="*/ 495109 h 495109"/>
                <a:gd name="connsiteX8" fmla="*/ 3175 w 3819525"/>
                <a:gd name="connsiteY8" fmla="*/ 440880 h 495109"/>
                <a:gd name="connsiteX9" fmla="*/ 0 w 3819525"/>
                <a:gd name="connsiteY9" fmla="*/ 200912 h 495109"/>
                <a:gd name="connsiteX10" fmla="*/ 3175 w 3819525"/>
                <a:gd name="connsiteY10" fmla="*/ 54229 h 495109"/>
                <a:gd name="connsiteX0" fmla="*/ 238191 w 4054541"/>
                <a:gd name="connsiteY0" fmla="*/ 54229 h 495109"/>
                <a:gd name="connsiteX1" fmla="*/ 292420 w 4054541"/>
                <a:gd name="connsiteY1" fmla="*/ 0 h 495109"/>
                <a:gd name="connsiteX2" fmla="*/ 456473 w 4054541"/>
                <a:gd name="connsiteY2" fmla="*/ 887 h 495109"/>
                <a:gd name="connsiteX3" fmla="*/ 4000312 w 4054541"/>
                <a:gd name="connsiteY3" fmla="*/ 0 h 495109"/>
                <a:gd name="connsiteX4" fmla="*/ 4054541 w 4054541"/>
                <a:gd name="connsiteY4" fmla="*/ 54229 h 495109"/>
                <a:gd name="connsiteX5" fmla="*/ 4054541 w 4054541"/>
                <a:gd name="connsiteY5" fmla="*/ 440880 h 495109"/>
                <a:gd name="connsiteX6" fmla="*/ 4000312 w 4054541"/>
                <a:gd name="connsiteY6" fmla="*/ 495109 h 495109"/>
                <a:gd name="connsiteX7" fmla="*/ 292420 w 4054541"/>
                <a:gd name="connsiteY7" fmla="*/ 495109 h 495109"/>
                <a:gd name="connsiteX8" fmla="*/ 235016 w 4054541"/>
                <a:gd name="connsiteY8" fmla="*/ 200912 h 495109"/>
                <a:gd name="connsiteX9" fmla="*/ 238191 w 4054541"/>
                <a:gd name="connsiteY9" fmla="*/ 54229 h 495109"/>
                <a:gd name="connsiteX0" fmla="*/ 3175 w 3819525"/>
                <a:gd name="connsiteY0" fmla="*/ 54229 h 495109"/>
                <a:gd name="connsiteX1" fmla="*/ 57404 w 3819525"/>
                <a:gd name="connsiteY1" fmla="*/ 0 h 495109"/>
                <a:gd name="connsiteX2" fmla="*/ 221457 w 3819525"/>
                <a:gd name="connsiteY2" fmla="*/ 887 h 495109"/>
                <a:gd name="connsiteX3" fmla="*/ 3765296 w 3819525"/>
                <a:gd name="connsiteY3" fmla="*/ 0 h 495109"/>
                <a:gd name="connsiteX4" fmla="*/ 3819525 w 3819525"/>
                <a:gd name="connsiteY4" fmla="*/ 54229 h 495109"/>
                <a:gd name="connsiteX5" fmla="*/ 3819525 w 3819525"/>
                <a:gd name="connsiteY5" fmla="*/ 440880 h 495109"/>
                <a:gd name="connsiteX6" fmla="*/ 3765296 w 3819525"/>
                <a:gd name="connsiteY6" fmla="*/ 495109 h 495109"/>
                <a:gd name="connsiteX7" fmla="*/ 0 w 3819525"/>
                <a:gd name="connsiteY7" fmla="*/ 200912 h 495109"/>
                <a:gd name="connsiteX8" fmla="*/ 3175 w 3819525"/>
                <a:gd name="connsiteY8" fmla="*/ 54229 h 495109"/>
                <a:gd name="connsiteX0" fmla="*/ 3175 w 3819525"/>
                <a:gd name="connsiteY0" fmla="*/ 54229 h 442939"/>
                <a:gd name="connsiteX1" fmla="*/ 57404 w 3819525"/>
                <a:gd name="connsiteY1" fmla="*/ 0 h 442939"/>
                <a:gd name="connsiteX2" fmla="*/ 221457 w 3819525"/>
                <a:gd name="connsiteY2" fmla="*/ 887 h 442939"/>
                <a:gd name="connsiteX3" fmla="*/ 3765296 w 3819525"/>
                <a:gd name="connsiteY3" fmla="*/ 0 h 442939"/>
                <a:gd name="connsiteX4" fmla="*/ 3819525 w 3819525"/>
                <a:gd name="connsiteY4" fmla="*/ 54229 h 442939"/>
                <a:gd name="connsiteX5" fmla="*/ 3819525 w 3819525"/>
                <a:gd name="connsiteY5" fmla="*/ 440880 h 442939"/>
                <a:gd name="connsiteX6" fmla="*/ 0 w 3819525"/>
                <a:gd name="connsiteY6" fmla="*/ 200912 h 442939"/>
                <a:gd name="connsiteX7" fmla="*/ 3175 w 3819525"/>
                <a:gd name="connsiteY7" fmla="*/ 54229 h 442939"/>
                <a:gd name="connsiteX0" fmla="*/ 3175 w 3819525"/>
                <a:gd name="connsiteY0" fmla="*/ 54229 h 200912"/>
                <a:gd name="connsiteX1" fmla="*/ 57404 w 3819525"/>
                <a:gd name="connsiteY1" fmla="*/ 0 h 200912"/>
                <a:gd name="connsiteX2" fmla="*/ 221457 w 3819525"/>
                <a:gd name="connsiteY2" fmla="*/ 887 h 200912"/>
                <a:gd name="connsiteX3" fmla="*/ 3765296 w 3819525"/>
                <a:gd name="connsiteY3" fmla="*/ 0 h 200912"/>
                <a:gd name="connsiteX4" fmla="*/ 3819525 w 3819525"/>
                <a:gd name="connsiteY4" fmla="*/ 54229 h 200912"/>
                <a:gd name="connsiteX5" fmla="*/ 0 w 3819525"/>
                <a:gd name="connsiteY5" fmla="*/ 200912 h 200912"/>
                <a:gd name="connsiteX6" fmla="*/ 3175 w 3819525"/>
                <a:gd name="connsiteY6" fmla="*/ 54229 h 200912"/>
                <a:gd name="connsiteX0" fmla="*/ 3175 w 3765296"/>
                <a:gd name="connsiteY0" fmla="*/ 54229 h 200912"/>
                <a:gd name="connsiteX1" fmla="*/ 57404 w 3765296"/>
                <a:gd name="connsiteY1" fmla="*/ 0 h 200912"/>
                <a:gd name="connsiteX2" fmla="*/ 221457 w 3765296"/>
                <a:gd name="connsiteY2" fmla="*/ 887 h 200912"/>
                <a:gd name="connsiteX3" fmla="*/ 3765296 w 3765296"/>
                <a:gd name="connsiteY3" fmla="*/ 0 h 200912"/>
                <a:gd name="connsiteX4" fmla="*/ 0 w 3765296"/>
                <a:gd name="connsiteY4" fmla="*/ 200912 h 200912"/>
                <a:gd name="connsiteX5" fmla="*/ 3175 w 3765296"/>
                <a:gd name="connsiteY5" fmla="*/ 54229 h 200912"/>
                <a:gd name="connsiteX0" fmla="*/ 3175 w 221457"/>
                <a:gd name="connsiteY0" fmla="*/ 54229 h 200912"/>
                <a:gd name="connsiteX1" fmla="*/ 57404 w 221457"/>
                <a:gd name="connsiteY1" fmla="*/ 0 h 200912"/>
                <a:gd name="connsiteX2" fmla="*/ 221457 w 221457"/>
                <a:gd name="connsiteY2" fmla="*/ 887 h 200912"/>
                <a:gd name="connsiteX3" fmla="*/ 0 w 221457"/>
                <a:gd name="connsiteY3" fmla="*/ 200912 h 200912"/>
                <a:gd name="connsiteX4" fmla="*/ 3175 w 221457"/>
                <a:gd name="connsiteY4" fmla="*/ 54229 h 20091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1457" h="200912">
                  <a:moveTo>
                    <a:pt x="3175" y="54229"/>
                  </a:moveTo>
                  <a:cubicBezTo>
                    <a:pt x="3175" y="24279"/>
                    <a:pt x="27454" y="0"/>
                    <a:pt x="57404" y="0"/>
                  </a:cubicBezTo>
                  <a:lnTo>
                    <a:pt x="221457" y="887"/>
                  </a:lnTo>
                  <a:lnTo>
                    <a:pt x="0" y="200912"/>
                  </a:lnTo>
                  <a:cubicBezTo>
                    <a:pt x="1058" y="152018"/>
                    <a:pt x="2117" y="103123"/>
                    <a:pt x="3175" y="54229"/>
                  </a:cubicBezTo>
                  <a:close/>
                </a:path>
              </a:pathLst>
            </a:custGeom>
            <a:solidFill>
              <a:schemeClr val="bg1"/>
            </a:solidFill>
            <a:ln w="28575">
              <a:solidFill>
                <a:srgbClr val="7768AD"/>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dirty="0"/>
            </a:p>
          </p:txBody>
        </p:sp>
      </p:grpSp>
      <p:grpSp>
        <p:nvGrpSpPr>
          <p:cNvPr id="16" name="pencil"/>
          <p:cNvGrpSpPr>
            <a:grpSpLocks/>
          </p:cNvGrpSpPr>
          <p:nvPr/>
        </p:nvGrpSpPr>
        <p:grpSpPr bwMode="auto">
          <a:xfrm>
            <a:off x="755650" y="3241675"/>
            <a:ext cx="3975100" cy="723900"/>
            <a:chOff x="755650" y="2605948"/>
            <a:chExt cx="3974144" cy="724343"/>
          </a:xfrm>
        </p:grpSpPr>
        <p:grpSp>
          <p:nvGrpSpPr>
            <p:cNvPr id="20494" name="Group 20"/>
            <p:cNvGrpSpPr>
              <a:grpSpLocks/>
            </p:cNvGrpSpPr>
            <p:nvPr/>
          </p:nvGrpSpPr>
          <p:grpSpPr bwMode="auto">
            <a:xfrm>
              <a:off x="755650" y="2834688"/>
              <a:ext cx="3974144" cy="495603"/>
              <a:chOff x="755650" y="2710863"/>
              <a:chExt cx="3974144" cy="495603"/>
            </a:xfrm>
          </p:grpSpPr>
          <p:sp>
            <p:nvSpPr>
              <p:cNvPr id="26" name="Rectangle: Rounded Corners 25">
                <a:extLst>
                  <a:ext uri="{FF2B5EF4-FFF2-40B4-BE49-F238E27FC236}">
                    <a16:creationId xmlns:a16="http://schemas.microsoft.com/office/drawing/2014/main" id="{8D670CD8-029F-4382-9973-EF9E47F9FE1A}"/>
                  </a:ext>
                </a:extLst>
              </p:cNvPr>
              <p:cNvSpPr/>
              <p:nvPr/>
            </p:nvSpPr>
            <p:spPr>
              <a:xfrm>
                <a:off x="755650" y="2710863"/>
                <a:ext cx="3974144" cy="495603"/>
              </a:xfrm>
              <a:prstGeom prst="roundRect">
                <a:avLst>
                  <a:gd name="adj" fmla="val 10953"/>
                </a:avLst>
              </a:prstGeom>
              <a:solidFill>
                <a:srgbClr val="7768AD"/>
              </a:solidFill>
              <a:ln w="28575">
                <a:solidFill>
                  <a:srgbClr val="7768AD"/>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dirty="0"/>
              </a:p>
            </p:txBody>
          </p:sp>
          <p:sp>
            <p:nvSpPr>
              <p:cNvPr id="27" name="Rectangle 26">
                <a:extLst>
                  <a:ext uri="{FF2B5EF4-FFF2-40B4-BE49-F238E27FC236}">
                    <a16:creationId xmlns:a16="http://schemas.microsoft.com/office/drawing/2014/main" id="{06C52CB1-6AA7-4D88-8395-D7CF32004F7A}"/>
                  </a:ext>
                </a:extLst>
              </p:cNvPr>
              <p:cNvSpPr/>
              <p:nvPr/>
            </p:nvSpPr>
            <p:spPr>
              <a:xfrm>
                <a:off x="833419" y="2777579"/>
                <a:ext cx="3217088" cy="370114"/>
              </a:xfrm>
              <a:prstGeom prst="rect">
                <a:avLst/>
              </a:prstGeom>
            </p:spPr>
            <p:txBody>
              <a:bodyPr>
                <a:spAutoFit/>
              </a:bodyPr>
              <a:lstStyle/>
              <a:p>
                <a:pPr eaLnBrk="1" fontAlgn="auto" hangingPunct="1">
                  <a:spcBef>
                    <a:spcPts val="0"/>
                  </a:spcBef>
                  <a:spcAft>
                    <a:spcPts val="0"/>
                  </a:spcAft>
                  <a:defRPr/>
                </a:pPr>
                <a:r>
                  <a:rPr lang="en-GB" dirty="0">
                    <a:solidFill>
                      <a:schemeClr val="bg1"/>
                    </a:solidFill>
                    <a:latin typeface="+mj-lt"/>
                  </a:rPr>
                  <a:t>Use these words to help you: </a:t>
                </a:r>
              </a:p>
            </p:txBody>
          </p:sp>
        </p:grpSp>
        <p:sp>
          <p:nvSpPr>
            <p:cNvPr id="18" name="Rectangle: Rounded Corners 29">
              <a:extLst>
                <a:ext uri="{FF2B5EF4-FFF2-40B4-BE49-F238E27FC236}">
                  <a16:creationId xmlns:a16="http://schemas.microsoft.com/office/drawing/2014/main" id="{4C146D52-9A4F-4802-9875-99D6CE7B9F9E}"/>
                </a:ext>
              </a:extLst>
            </p:cNvPr>
            <p:cNvSpPr/>
            <p:nvPr/>
          </p:nvSpPr>
          <p:spPr>
            <a:xfrm>
              <a:off x="755650" y="2844219"/>
              <a:ext cx="222197" cy="200147"/>
            </a:xfrm>
            <a:custGeom>
              <a:avLst/>
              <a:gdLst>
                <a:gd name="connsiteX0" fmla="*/ 0 w 3816350"/>
                <a:gd name="connsiteY0" fmla="*/ 54229 h 495109"/>
                <a:gd name="connsiteX1" fmla="*/ 54229 w 3816350"/>
                <a:gd name="connsiteY1" fmla="*/ 0 h 495109"/>
                <a:gd name="connsiteX2" fmla="*/ 3762121 w 3816350"/>
                <a:gd name="connsiteY2" fmla="*/ 0 h 495109"/>
                <a:gd name="connsiteX3" fmla="*/ 3816350 w 3816350"/>
                <a:gd name="connsiteY3" fmla="*/ 54229 h 495109"/>
                <a:gd name="connsiteX4" fmla="*/ 3816350 w 3816350"/>
                <a:gd name="connsiteY4" fmla="*/ 440880 h 495109"/>
                <a:gd name="connsiteX5" fmla="*/ 3762121 w 3816350"/>
                <a:gd name="connsiteY5" fmla="*/ 495109 h 495109"/>
                <a:gd name="connsiteX6" fmla="*/ 54229 w 3816350"/>
                <a:gd name="connsiteY6" fmla="*/ 495109 h 495109"/>
                <a:gd name="connsiteX7" fmla="*/ 0 w 3816350"/>
                <a:gd name="connsiteY7" fmla="*/ 440880 h 495109"/>
                <a:gd name="connsiteX8" fmla="*/ 0 w 3816350"/>
                <a:gd name="connsiteY8" fmla="*/ 54229 h 495109"/>
                <a:gd name="connsiteX0" fmla="*/ 3175 w 3819525"/>
                <a:gd name="connsiteY0" fmla="*/ 54229 h 495109"/>
                <a:gd name="connsiteX1" fmla="*/ 57404 w 3819525"/>
                <a:gd name="connsiteY1" fmla="*/ 0 h 495109"/>
                <a:gd name="connsiteX2" fmla="*/ 3765296 w 3819525"/>
                <a:gd name="connsiteY2" fmla="*/ 0 h 495109"/>
                <a:gd name="connsiteX3" fmla="*/ 3819525 w 3819525"/>
                <a:gd name="connsiteY3" fmla="*/ 54229 h 495109"/>
                <a:gd name="connsiteX4" fmla="*/ 3819525 w 3819525"/>
                <a:gd name="connsiteY4" fmla="*/ 440880 h 495109"/>
                <a:gd name="connsiteX5" fmla="*/ 3765296 w 3819525"/>
                <a:gd name="connsiteY5" fmla="*/ 495109 h 495109"/>
                <a:gd name="connsiteX6" fmla="*/ 57404 w 3819525"/>
                <a:gd name="connsiteY6" fmla="*/ 495109 h 495109"/>
                <a:gd name="connsiteX7" fmla="*/ 3175 w 3819525"/>
                <a:gd name="connsiteY7" fmla="*/ 440880 h 495109"/>
                <a:gd name="connsiteX8" fmla="*/ 0 w 3819525"/>
                <a:gd name="connsiteY8" fmla="*/ 200912 h 495109"/>
                <a:gd name="connsiteX9" fmla="*/ 3175 w 3819525"/>
                <a:gd name="connsiteY9" fmla="*/ 54229 h 495109"/>
                <a:gd name="connsiteX0" fmla="*/ 3175 w 3819525"/>
                <a:gd name="connsiteY0" fmla="*/ 54229 h 495109"/>
                <a:gd name="connsiteX1" fmla="*/ 57404 w 3819525"/>
                <a:gd name="connsiteY1" fmla="*/ 0 h 495109"/>
                <a:gd name="connsiteX2" fmla="*/ 221457 w 3819525"/>
                <a:gd name="connsiteY2" fmla="*/ 887 h 495109"/>
                <a:gd name="connsiteX3" fmla="*/ 3765296 w 3819525"/>
                <a:gd name="connsiteY3" fmla="*/ 0 h 495109"/>
                <a:gd name="connsiteX4" fmla="*/ 3819525 w 3819525"/>
                <a:gd name="connsiteY4" fmla="*/ 54229 h 495109"/>
                <a:gd name="connsiteX5" fmla="*/ 3819525 w 3819525"/>
                <a:gd name="connsiteY5" fmla="*/ 440880 h 495109"/>
                <a:gd name="connsiteX6" fmla="*/ 3765296 w 3819525"/>
                <a:gd name="connsiteY6" fmla="*/ 495109 h 495109"/>
                <a:gd name="connsiteX7" fmla="*/ 57404 w 3819525"/>
                <a:gd name="connsiteY7" fmla="*/ 495109 h 495109"/>
                <a:gd name="connsiteX8" fmla="*/ 3175 w 3819525"/>
                <a:gd name="connsiteY8" fmla="*/ 440880 h 495109"/>
                <a:gd name="connsiteX9" fmla="*/ 0 w 3819525"/>
                <a:gd name="connsiteY9" fmla="*/ 200912 h 495109"/>
                <a:gd name="connsiteX10" fmla="*/ 3175 w 3819525"/>
                <a:gd name="connsiteY10" fmla="*/ 54229 h 495109"/>
                <a:gd name="connsiteX0" fmla="*/ 238191 w 4054541"/>
                <a:gd name="connsiteY0" fmla="*/ 54229 h 495109"/>
                <a:gd name="connsiteX1" fmla="*/ 292420 w 4054541"/>
                <a:gd name="connsiteY1" fmla="*/ 0 h 495109"/>
                <a:gd name="connsiteX2" fmla="*/ 456473 w 4054541"/>
                <a:gd name="connsiteY2" fmla="*/ 887 h 495109"/>
                <a:gd name="connsiteX3" fmla="*/ 4000312 w 4054541"/>
                <a:gd name="connsiteY3" fmla="*/ 0 h 495109"/>
                <a:gd name="connsiteX4" fmla="*/ 4054541 w 4054541"/>
                <a:gd name="connsiteY4" fmla="*/ 54229 h 495109"/>
                <a:gd name="connsiteX5" fmla="*/ 4054541 w 4054541"/>
                <a:gd name="connsiteY5" fmla="*/ 440880 h 495109"/>
                <a:gd name="connsiteX6" fmla="*/ 4000312 w 4054541"/>
                <a:gd name="connsiteY6" fmla="*/ 495109 h 495109"/>
                <a:gd name="connsiteX7" fmla="*/ 292420 w 4054541"/>
                <a:gd name="connsiteY7" fmla="*/ 495109 h 495109"/>
                <a:gd name="connsiteX8" fmla="*/ 235016 w 4054541"/>
                <a:gd name="connsiteY8" fmla="*/ 200912 h 495109"/>
                <a:gd name="connsiteX9" fmla="*/ 238191 w 4054541"/>
                <a:gd name="connsiteY9" fmla="*/ 54229 h 495109"/>
                <a:gd name="connsiteX0" fmla="*/ 3175 w 3819525"/>
                <a:gd name="connsiteY0" fmla="*/ 54229 h 495109"/>
                <a:gd name="connsiteX1" fmla="*/ 57404 w 3819525"/>
                <a:gd name="connsiteY1" fmla="*/ 0 h 495109"/>
                <a:gd name="connsiteX2" fmla="*/ 221457 w 3819525"/>
                <a:gd name="connsiteY2" fmla="*/ 887 h 495109"/>
                <a:gd name="connsiteX3" fmla="*/ 3765296 w 3819525"/>
                <a:gd name="connsiteY3" fmla="*/ 0 h 495109"/>
                <a:gd name="connsiteX4" fmla="*/ 3819525 w 3819525"/>
                <a:gd name="connsiteY4" fmla="*/ 54229 h 495109"/>
                <a:gd name="connsiteX5" fmla="*/ 3819525 w 3819525"/>
                <a:gd name="connsiteY5" fmla="*/ 440880 h 495109"/>
                <a:gd name="connsiteX6" fmla="*/ 3765296 w 3819525"/>
                <a:gd name="connsiteY6" fmla="*/ 495109 h 495109"/>
                <a:gd name="connsiteX7" fmla="*/ 0 w 3819525"/>
                <a:gd name="connsiteY7" fmla="*/ 200912 h 495109"/>
                <a:gd name="connsiteX8" fmla="*/ 3175 w 3819525"/>
                <a:gd name="connsiteY8" fmla="*/ 54229 h 495109"/>
                <a:gd name="connsiteX0" fmla="*/ 3175 w 3819525"/>
                <a:gd name="connsiteY0" fmla="*/ 54229 h 442939"/>
                <a:gd name="connsiteX1" fmla="*/ 57404 w 3819525"/>
                <a:gd name="connsiteY1" fmla="*/ 0 h 442939"/>
                <a:gd name="connsiteX2" fmla="*/ 221457 w 3819525"/>
                <a:gd name="connsiteY2" fmla="*/ 887 h 442939"/>
                <a:gd name="connsiteX3" fmla="*/ 3765296 w 3819525"/>
                <a:gd name="connsiteY3" fmla="*/ 0 h 442939"/>
                <a:gd name="connsiteX4" fmla="*/ 3819525 w 3819525"/>
                <a:gd name="connsiteY4" fmla="*/ 54229 h 442939"/>
                <a:gd name="connsiteX5" fmla="*/ 3819525 w 3819525"/>
                <a:gd name="connsiteY5" fmla="*/ 440880 h 442939"/>
                <a:gd name="connsiteX6" fmla="*/ 0 w 3819525"/>
                <a:gd name="connsiteY6" fmla="*/ 200912 h 442939"/>
                <a:gd name="connsiteX7" fmla="*/ 3175 w 3819525"/>
                <a:gd name="connsiteY7" fmla="*/ 54229 h 442939"/>
                <a:gd name="connsiteX0" fmla="*/ 3175 w 3819525"/>
                <a:gd name="connsiteY0" fmla="*/ 54229 h 200912"/>
                <a:gd name="connsiteX1" fmla="*/ 57404 w 3819525"/>
                <a:gd name="connsiteY1" fmla="*/ 0 h 200912"/>
                <a:gd name="connsiteX2" fmla="*/ 221457 w 3819525"/>
                <a:gd name="connsiteY2" fmla="*/ 887 h 200912"/>
                <a:gd name="connsiteX3" fmla="*/ 3765296 w 3819525"/>
                <a:gd name="connsiteY3" fmla="*/ 0 h 200912"/>
                <a:gd name="connsiteX4" fmla="*/ 3819525 w 3819525"/>
                <a:gd name="connsiteY4" fmla="*/ 54229 h 200912"/>
                <a:gd name="connsiteX5" fmla="*/ 0 w 3819525"/>
                <a:gd name="connsiteY5" fmla="*/ 200912 h 200912"/>
                <a:gd name="connsiteX6" fmla="*/ 3175 w 3819525"/>
                <a:gd name="connsiteY6" fmla="*/ 54229 h 200912"/>
                <a:gd name="connsiteX0" fmla="*/ 3175 w 3765296"/>
                <a:gd name="connsiteY0" fmla="*/ 54229 h 200912"/>
                <a:gd name="connsiteX1" fmla="*/ 57404 w 3765296"/>
                <a:gd name="connsiteY1" fmla="*/ 0 h 200912"/>
                <a:gd name="connsiteX2" fmla="*/ 221457 w 3765296"/>
                <a:gd name="connsiteY2" fmla="*/ 887 h 200912"/>
                <a:gd name="connsiteX3" fmla="*/ 3765296 w 3765296"/>
                <a:gd name="connsiteY3" fmla="*/ 0 h 200912"/>
                <a:gd name="connsiteX4" fmla="*/ 0 w 3765296"/>
                <a:gd name="connsiteY4" fmla="*/ 200912 h 200912"/>
                <a:gd name="connsiteX5" fmla="*/ 3175 w 3765296"/>
                <a:gd name="connsiteY5" fmla="*/ 54229 h 200912"/>
                <a:gd name="connsiteX0" fmla="*/ 3175 w 221457"/>
                <a:gd name="connsiteY0" fmla="*/ 54229 h 200912"/>
                <a:gd name="connsiteX1" fmla="*/ 57404 w 221457"/>
                <a:gd name="connsiteY1" fmla="*/ 0 h 200912"/>
                <a:gd name="connsiteX2" fmla="*/ 221457 w 221457"/>
                <a:gd name="connsiteY2" fmla="*/ 887 h 200912"/>
                <a:gd name="connsiteX3" fmla="*/ 0 w 221457"/>
                <a:gd name="connsiteY3" fmla="*/ 200912 h 200912"/>
                <a:gd name="connsiteX4" fmla="*/ 3175 w 221457"/>
                <a:gd name="connsiteY4" fmla="*/ 54229 h 20091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1457" h="200912">
                  <a:moveTo>
                    <a:pt x="3175" y="54229"/>
                  </a:moveTo>
                  <a:cubicBezTo>
                    <a:pt x="3175" y="24279"/>
                    <a:pt x="27454" y="0"/>
                    <a:pt x="57404" y="0"/>
                  </a:cubicBezTo>
                  <a:lnTo>
                    <a:pt x="221457" y="887"/>
                  </a:lnTo>
                  <a:lnTo>
                    <a:pt x="0" y="200912"/>
                  </a:lnTo>
                  <a:cubicBezTo>
                    <a:pt x="1058" y="152018"/>
                    <a:pt x="2117" y="103123"/>
                    <a:pt x="3175" y="54229"/>
                  </a:cubicBezTo>
                  <a:close/>
                </a:path>
              </a:pathLst>
            </a:custGeom>
            <a:solidFill>
              <a:schemeClr val="bg1"/>
            </a:solidFill>
            <a:ln w="28575">
              <a:solidFill>
                <a:srgbClr val="7768AD"/>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dirty="0"/>
            </a:p>
          </p:txBody>
        </p:sp>
        <p:sp>
          <p:nvSpPr>
            <p:cNvPr id="24" name="Rectangle: Rounded Corners 23">
              <a:extLst>
                <a:ext uri="{FF2B5EF4-FFF2-40B4-BE49-F238E27FC236}">
                  <a16:creationId xmlns:a16="http://schemas.microsoft.com/office/drawing/2014/main" id="{E5DF30E8-5C9E-493A-AC80-409FF2387167}"/>
                </a:ext>
              </a:extLst>
            </p:cNvPr>
            <p:cNvSpPr/>
            <p:nvPr/>
          </p:nvSpPr>
          <p:spPr>
            <a:xfrm>
              <a:off x="3988610" y="2679018"/>
              <a:ext cx="572949" cy="525785"/>
            </a:xfrm>
            <a:prstGeom prst="roundRect">
              <a:avLst>
                <a:gd name="adj" fmla="val 9792"/>
              </a:avLst>
            </a:prstGeom>
            <a:solidFill>
              <a:schemeClr val="bg1"/>
            </a:solidFill>
            <a:ln w="28575">
              <a:solidFill>
                <a:srgbClr val="7768AD"/>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dirty="0"/>
                <a:t>v</a:t>
              </a:r>
            </a:p>
          </p:txBody>
        </p:sp>
        <p:pic>
          <p:nvPicPr>
            <p:cNvPr id="20497" name="Picture 31"/>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4091778" y="2605948"/>
              <a:ext cx="528120" cy="5264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10" name="Rectangle 9"/>
          <p:cNvSpPr>
            <a:spLocks noChangeArrowheads="1"/>
          </p:cNvSpPr>
          <p:nvPr/>
        </p:nvSpPr>
        <p:spPr bwMode="auto">
          <a:xfrm>
            <a:off x="1863725" y="4140200"/>
            <a:ext cx="1206500" cy="7699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a:solidFill>
                  <a:srgbClr val="1C1C1C"/>
                </a:solidFill>
                <a:latin typeface="Twinkl" panose="020B0604020202020204" pitchFamily="2" charset="0"/>
                <a:cs typeface="Twinkl" panose="020B0604020202020204"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anose="020B0604020202020204" pitchFamily="2" charset="0"/>
                <a:cs typeface="Twinkl" panose="020B0604020202020204"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anose="020B0604020202020204" pitchFamily="2" charset="0"/>
                <a:cs typeface="Twinkl" panose="020B0604020202020204"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anose="020B0604020202020204" pitchFamily="2" charset="0"/>
                <a:cs typeface="Twinkl" panose="020B0604020202020204"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anose="020B0604020202020204" pitchFamily="2" charset="0"/>
                <a:cs typeface="Twinkl" panose="020B0604020202020204"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cs typeface="Twinkl" panose="020B0604020202020204"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cs typeface="Twinkl" panose="020B0604020202020204"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cs typeface="Twinkl" panose="020B0604020202020204"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cs typeface="Twinkl" panose="020B0604020202020204" pitchFamily="2" charset="0"/>
              </a:defRPr>
            </a:lvl9pPr>
          </a:lstStyle>
          <a:p>
            <a:pPr>
              <a:lnSpc>
                <a:spcPct val="100000"/>
              </a:lnSpc>
              <a:spcBef>
                <a:spcPct val="0"/>
              </a:spcBef>
              <a:buFontTx/>
              <a:buNone/>
            </a:pPr>
            <a:r>
              <a:rPr lang="en-GB" altLang="en-US" sz="4400" b="1">
                <a:solidFill>
                  <a:schemeClr val="tx1"/>
                </a:solidFill>
              </a:rPr>
              <a:t>God</a:t>
            </a:r>
            <a:endParaRPr lang="en-GB" altLang="en-US" b="1">
              <a:solidFill>
                <a:schemeClr val="tx1"/>
              </a:solidFill>
            </a:endParaRPr>
          </a:p>
        </p:txBody>
      </p:sp>
      <p:sp>
        <p:nvSpPr>
          <p:cNvPr id="12" name="Rectangle 11"/>
          <p:cNvSpPr>
            <a:spLocks noChangeArrowheads="1"/>
          </p:cNvSpPr>
          <p:nvPr/>
        </p:nvSpPr>
        <p:spPr bwMode="auto">
          <a:xfrm>
            <a:off x="3074988" y="4835525"/>
            <a:ext cx="941387"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a:solidFill>
                  <a:srgbClr val="1C1C1C"/>
                </a:solidFill>
                <a:latin typeface="Twinkl" panose="020B0604020202020204" pitchFamily="2" charset="0"/>
                <a:cs typeface="Twinkl" panose="020B0604020202020204"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anose="020B0604020202020204" pitchFamily="2" charset="0"/>
                <a:cs typeface="Twinkl" panose="020B0604020202020204"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anose="020B0604020202020204" pitchFamily="2" charset="0"/>
                <a:cs typeface="Twinkl" panose="020B0604020202020204"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anose="020B0604020202020204" pitchFamily="2" charset="0"/>
                <a:cs typeface="Twinkl" panose="020B0604020202020204"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anose="020B0604020202020204" pitchFamily="2" charset="0"/>
                <a:cs typeface="Twinkl" panose="020B0604020202020204"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cs typeface="Twinkl" panose="020B0604020202020204"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cs typeface="Twinkl" panose="020B0604020202020204"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cs typeface="Twinkl" panose="020B0604020202020204"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cs typeface="Twinkl" panose="020B0604020202020204" pitchFamily="2" charset="0"/>
              </a:defRPr>
            </a:lvl9pPr>
          </a:lstStyle>
          <a:p>
            <a:pPr>
              <a:lnSpc>
                <a:spcPct val="100000"/>
              </a:lnSpc>
              <a:spcBef>
                <a:spcPct val="0"/>
              </a:spcBef>
              <a:buFontTx/>
              <a:buNone/>
            </a:pPr>
            <a:r>
              <a:rPr lang="en-GB" altLang="en-US">
                <a:solidFill>
                  <a:schemeClr val="tx1"/>
                </a:solidFill>
              </a:rPr>
              <a:t>candles</a:t>
            </a:r>
          </a:p>
        </p:txBody>
      </p:sp>
      <p:sp>
        <p:nvSpPr>
          <p:cNvPr id="13" name="Rectangle 12"/>
          <p:cNvSpPr>
            <a:spLocks noChangeArrowheads="1"/>
          </p:cNvSpPr>
          <p:nvPr/>
        </p:nvSpPr>
        <p:spPr bwMode="auto">
          <a:xfrm>
            <a:off x="3292475" y="4237038"/>
            <a:ext cx="1128713"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a:solidFill>
                  <a:srgbClr val="1C1C1C"/>
                </a:solidFill>
                <a:latin typeface="Twinkl" panose="020B0604020202020204" pitchFamily="2" charset="0"/>
                <a:cs typeface="Twinkl" panose="020B0604020202020204"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anose="020B0604020202020204" pitchFamily="2" charset="0"/>
                <a:cs typeface="Twinkl" panose="020B0604020202020204"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anose="020B0604020202020204" pitchFamily="2" charset="0"/>
                <a:cs typeface="Twinkl" panose="020B0604020202020204"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anose="020B0604020202020204" pitchFamily="2" charset="0"/>
                <a:cs typeface="Twinkl" panose="020B0604020202020204"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anose="020B0604020202020204" pitchFamily="2" charset="0"/>
                <a:cs typeface="Twinkl" panose="020B0604020202020204"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cs typeface="Twinkl" panose="020B0604020202020204"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cs typeface="Twinkl" panose="020B0604020202020204"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cs typeface="Twinkl" panose="020B0604020202020204"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cs typeface="Twinkl" panose="020B0604020202020204" pitchFamily="2" charset="0"/>
              </a:defRPr>
            </a:lvl9pPr>
          </a:lstStyle>
          <a:p>
            <a:pPr>
              <a:lnSpc>
                <a:spcPct val="100000"/>
              </a:lnSpc>
              <a:spcBef>
                <a:spcPct val="0"/>
              </a:spcBef>
              <a:buFontTx/>
              <a:buNone/>
            </a:pPr>
            <a:r>
              <a:rPr lang="en-GB" altLang="en-US" sz="2800">
                <a:solidFill>
                  <a:schemeClr val="tx1"/>
                </a:solidFill>
                <a:latin typeface="Twinkl SemiBold" pitchFamily="2" charset="0"/>
              </a:rPr>
              <a:t>Torah</a:t>
            </a:r>
          </a:p>
        </p:txBody>
      </p:sp>
      <p:sp>
        <p:nvSpPr>
          <p:cNvPr id="14" name="Rectangle 13"/>
          <p:cNvSpPr>
            <a:spLocks noChangeArrowheads="1"/>
          </p:cNvSpPr>
          <p:nvPr/>
        </p:nvSpPr>
        <p:spPr bwMode="auto">
          <a:xfrm>
            <a:off x="3565525" y="5092700"/>
            <a:ext cx="1524000" cy="646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a:solidFill>
                  <a:srgbClr val="1C1C1C"/>
                </a:solidFill>
                <a:latin typeface="Twinkl" panose="020B0604020202020204" pitchFamily="2" charset="0"/>
                <a:cs typeface="Twinkl" panose="020B0604020202020204"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anose="020B0604020202020204" pitchFamily="2" charset="0"/>
                <a:cs typeface="Twinkl" panose="020B0604020202020204"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anose="020B0604020202020204" pitchFamily="2" charset="0"/>
                <a:cs typeface="Twinkl" panose="020B0604020202020204"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anose="020B0604020202020204" pitchFamily="2" charset="0"/>
                <a:cs typeface="Twinkl" panose="020B0604020202020204"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anose="020B0604020202020204" pitchFamily="2" charset="0"/>
                <a:cs typeface="Twinkl" panose="020B0604020202020204"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cs typeface="Twinkl" panose="020B0604020202020204"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cs typeface="Twinkl" panose="020B0604020202020204"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cs typeface="Twinkl" panose="020B0604020202020204"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cs typeface="Twinkl" panose="020B0604020202020204" pitchFamily="2" charset="0"/>
              </a:defRPr>
            </a:lvl9pPr>
          </a:lstStyle>
          <a:p>
            <a:pPr>
              <a:lnSpc>
                <a:spcPct val="100000"/>
              </a:lnSpc>
              <a:spcBef>
                <a:spcPct val="0"/>
              </a:spcBef>
              <a:buFontTx/>
              <a:buNone/>
            </a:pPr>
            <a:r>
              <a:rPr lang="en-GB" altLang="en-US" sz="3600">
                <a:solidFill>
                  <a:schemeClr val="tx1"/>
                </a:solidFill>
              </a:rPr>
              <a:t>prayer</a:t>
            </a:r>
            <a:endParaRPr lang="en-GB" altLang="en-US">
              <a:solidFill>
                <a:schemeClr val="tx1"/>
              </a:solidFill>
            </a:endParaRPr>
          </a:p>
        </p:txBody>
      </p:sp>
      <p:sp>
        <p:nvSpPr>
          <p:cNvPr id="15" name="Rectangle 14"/>
          <p:cNvSpPr>
            <a:spLocks noChangeArrowheads="1"/>
          </p:cNvSpPr>
          <p:nvPr/>
        </p:nvSpPr>
        <p:spPr bwMode="auto">
          <a:xfrm>
            <a:off x="1603375" y="5240338"/>
            <a:ext cx="1727200"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a:solidFill>
                  <a:srgbClr val="1C1C1C"/>
                </a:solidFill>
                <a:latin typeface="Twinkl" panose="020B0604020202020204" pitchFamily="2" charset="0"/>
                <a:cs typeface="Twinkl" panose="020B0604020202020204"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anose="020B0604020202020204" pitchFamily="2" charset="0"/>
                <a:cs typeface="Twinkl" panose="020B0604020202020204"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anose="020B0604020202020204" pitchFamily="2" charset="0"/>
                <a:cs typeface="Twinkl" panose="020B0604020202020204"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anose="020B0604020202020204" pitchFamily="2" charset="0"/>
                <a:cs typeface="Twinkl" panose="020B0604020202020204"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anose="020B0604020202020204" pitchFamily="2" charset="0"/>
                <a:cs typeface="Twinkl" panose="020B0604020202020204"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cs typeface="Twinkl" panose="020B0604020202020204"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cs typeface="Twinkl" panose="020B0604020202020204"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cs typeface="Twinkl" panose="020B0604020202020204"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cs typeface="Twinkl" panose="020B0604020202020204" pitchFamily="2" charset="0"/>
              </a:defRPr>
            </a:lvl9pPr>
          </a:lstStyle>
          <a:p>
            <a:pPr>
              <a:lnSpc>
                <a:spcPct val="100000"/>
              </a:lnSpc>
              <a:spcBef>
                <a:spcPct val="0"/>
              </a:spcBef>
              <a:buFontTx/>
              <a:buNone/>
            </a:pPr>
            <a:r>
              <a:rPr lang="en-GB" altLang="en-US" sz="2400">
                <a:solidFill>
                  <a:schemeClr val="tx1"/>
                </a:solidFill>
              </a:rPr>
              <a:t>community</a:t>
            </a:r>
            <a:endParaRPr lang="en-GB" altLang="en-US">
              <a:solidFill>
                <a:schemeClr val="tx1"/>
              </a:solidFill>
            </a:endParaRPr>
          </a:p>
        </p:txBody>
      </p:sp>
      <p:sp>
        <p:nvSpPr>
          <p:cNvPr id="28" name="Rectangle 27"/>
          <p:cNvSpPr>
            <a:spLocks noChangeArrowheads="1"/>
          </p:cNvSpPr>
          <p:nvPr/>
        </p:nvSpPr>
        <p:spPr bwMode="auto">
          <a:xfrm>
            <a:off x="4868863" y="4003675"/>
            <a:ext cx="2516187" cy="708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a:solidFill>
                  <a:srgbClr val="1C1C1C"/>
                </a:solidFill>
                <a:latin typeface="Twinkl" panose="020B0604020202020204" pitchFamily="2" charset="0"/>
                <a:cs typeface="Twinkl" panose="020B0604020202020204"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anose="020B0604020202020204" pitchFamily="2" charset="0"/>
                <a:cs typeface="Twinkl" panose="020B0604020202020204"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anose="020B0604020202020204" pitchFamily="2" charset="0"/>
                <a:cs typeface="Twinkl" panose="020B0604020202020204"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anose="020B0604020202020204" pitchFamily="2" charset="0"/>
                <a:cs typeface="Twinkl" panose="020B0604020202020204"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anose="020B0604020202020204" pitchFamily="2" charset="0"/>
                <a:cs typeface="Twinkl" panose="020B0604020202020204"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cs typeface="Twinkl" panose="020B0604020202020204"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cs typeface="Twinkl" panose="020B0604020202020204"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cs typeface="Twinkl" panose="020B0604020202020204"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cs typeface="Twinkl" panose="020B0604020202020204" pitchFamily="2" charset="0"/>
              </a:defRPr>
            </a:lvl9pPr>
          </a:lstStyle>
          <a:p>
            <a:pPr>
              <a:lnSpc>
                <a:spcPct val="100000"/>
              </a:lnSpc>
              <a:spcBef>
                <a:spcPct val="0"/>
              </a:spcBef>
              <a:buFontTx/>
              <a:buNone/>
            </a:pPr>
            <a:r>
              <a:rPr lang="en-GB" altLang="en-US" sz="4000">
                <a:solidFill>
                  <a:schemeClr val="tx1"/>
                </a:solidFill>
                <a:latin typeface="Twinkl SemiBold" pitchFamily="2" charset="0"/>
              </a:rPr>
              <a:t>remember</a:t>
            </a:r>
          </a:p>
        </p:txBody>
      </p:sp>
      <p:sp>
        <p:nvSpPr>
          <p:cNvPr id="29" name="Rectangle 28"/>
          <p:cNvSpPr>
            <a:spLocks noChangeArrowheads="1"/>
          </p:cNvSpPr>
          <p:nvPr/>
        </p:nvSpPr>
        <p:spPr bwMode="auto">
          <a:xfrm>
            <a:off x="4421188" y="4648200"/>
            <a:ext cx="3886200"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a:solidFill>
                  <a:srgbClr val="1C1C1C"/>
                </a:solidFill>
                <a:latin typeface="Twinkl" panose="020B0604020202020204" pitchFamily="2" charset="0"/>
                <a:cs typeface="Twinkl" panose="020B0604020202020204"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anose="020B0604020202020204" pitchFamily="2" charset="0"/>
                <a:cs typeface="Twinkl" panose="020B0604020202020204"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anose="020B0604020202020204" pitchFamily="2" charset="0"/>
                <a:cs typeface="Twinkl" panose="020B0604020202020204"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anose="020B0604020202020204" pitchFamily="2" charset="0"/>
                <a:cs typeface="Twinkl" panose="020B0604020202020204"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anose="020B0604020202020204" pitchFamily="2" charset="0"/>
                <a:cs typeface="Twinkl" panose="020B0604020202020204"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cs typeface="Twinkl" panose="020B0604020202020204"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cs typeface="Twinkl" panose="020B0604020202020204"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cs typeface="Twinkl" panose="020B0604020202020204"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cs typeface="Twinkl" panose="020B0604020202020204" pitchFamily="2" charset="0"/>
              </a:defRPr>
            </a:lvl9pPr>
          </a:lstStyle>
          <a:p>
            <a:pPr>
              <a:lnSpc>
                <a:spcPct val="100000"/>
              </a:lnSpc>
              <a:spcBef>
                <a:spcPct val="0"/>
              </a:spcBef>
              <a:buFontTx/>
              <a:buNone/>
            </a:pPr>
            <a:r>
              <a:rPr lang="en-GB" altLang="en-US" sz="3200">
                <a:solidFill>
                  <a:schemeClr val="tx1"/>
                </a:solidFill>
              </a:rPr>
              <a:t>Ten Commandments</a:t>
            </a:r>
          </a:p>
        </p:txBody>
      </p:sp>
      <p:sp>
        <p:nvSpPr>
          <p:cNvPr id="30" name="Rectangle 29"/>
          <p:cNvSpPr>
            <a:spLocks noChangeArrowheads="1"/>
          </p:cNvSpPr>
          <p:nvPr/>
        </p:nvSpPr>
        <p:spPr bwMode="auto">
          <a:xfrm>
            <a:off x="5245100" y="5343525"/>
            <a:ext cx="841375"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a:solidFill>
                  <a:srgbClr val="1C1C1C"/>
                </a:solidFill>
                <a:latin typeface="Twinkl" panose="020B0604020202020204" pitchFamily="2" charset="0"/>
                <a:cs typeface="Twinkl" panose="020B0604020202020204"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anose="020B0604020202020204" pitchFamily="2" charset="0"/>
                <a:cs typeface="Twinkl" panose="020B0604020202020204"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anose="020B0604020202020204" pitchFamily="2" charset="0"/>
                <a:cs typeface="Twinkl" panose="020B0604020202020204"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anose="020B0604020202020204" pitchFamily="2" charset="0"/>
                <a:cs typeface="Twinkl" panose="020B0604020202020204"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anose="020B0604020202020204" pitchFamily="2" charset="0"/>
                <a:cs typeface="Twinkl" panose="020B0604020202020204"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cs typeface="Twinkl" panose="020B0604020202020204"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cs typeface="Twinkl" panose="020B0604020202020204"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cs typeface="Twinkl" panose="020B0604020202020204"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cs typeface="Twinkl" panose="020B0604020202020204" pitchFamily="2" charset="0"/>
              </a:defRPr>
            </a:lvl9pPr>
          </a:lstStyle>
          <a:p>
            <a:pPr>
              <a:lnSpc>
                <a:spcPct val="100000"/>
              </a:lnSpc>
              <a:spcBef>
                <a:spcPct val="0"/>
              </a:spcBef>
              <a:buFontTx/>
              <a:buNone/>
            </a:pPr>
            <a:r>
              <a:rPr lang="en-GB" altLang="en-US" sz="2800" b="1">
                <a:solidFill>
                  <a:schemeClr val="tx1"/>
                </a:solidFill>
              </a:rPr>
              <a:t>love</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2" presetClass="entr" presetSubtype="0"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anim calcmode="lin" valueType="num">
                                      <p:cBhvr>
                                        <p:cTn id="8" dur="500" fill="hold"/>
                                        <p:tgtEl>
                                          <p:spTgt spid="3"/>
                                        </p:tgtEl>
                                        <p:attrNameLst>
                                          <p:attrName>ppt_x</p:attrName>
                                        </p:attrNameLst>
                                      </p:cBhvr>
                                      <p:tavLst>
                                        <p:tav tm="0">
                                          <p:val>
                                            <p:strVal val="#ppt_x"/>
                                          </p:val>
                                        </p:tav>
                                        <p:tav tm="100000">
                                          <p:val>
                                            <p:strVal val="#ppt_x"/>
                                          </p:val>
                                        </p:tav>
                                      </p:tavLst>
                                    </p:anim>
                                    <p:anim calcmode="lin" valueType="num">
                                      <p:cBhvr>
                                        <p:cTn id="9" dur="500" fill="hold"/>
                                        <p:tgtEl>
                                          <p:spTgt spid="3"/>
                                        </p:tgtEl>
                                        <p:attrNameLst>
                                          <p:attrName>ppt_y</p:attrName>
                                        </p:attrNameLst>
                                      </p:cBhvr>
                                      <p:tavLst>
                                        <p:tav tm="0">
                                          <p:val>
                                            <p:strVal val="#ppt_y+.1"/>
                                          </p:val>
                                        </p:tav>
                                        <p:tav tm="100000">
                                          <p:val>
                                            <p:strVal val="#ppt_y"/>
                                          </p:val>
                                        </p:tav>
                                      </p:tavLst>
                                    </p:anim>
                                  </p:childTnLst>
                                </p:cTn>
                              </p:par>
                            </p:childTnLst>
                          </p:cTn>
                        </p:par>
                      </p:childTnLst>
                    </p:cTn>
                  </p:par>
                  <p:par>
                    <p:cTn id="10" fill="hold" nodeType="clickPar">
                      <p:stCondLst>
                        <p:cond delay="indefinite"/>
                      </p:stCondLst>
                      <p:childTnLst>
                        <p:par>
                          <p:cTn id="11" fill="hold" nodeType="withGroup">
                            <p:stCondLst>
                              <p:cond delay="0"/>
                            </p:stCondLst>
                            <p:childTnLst>
                              <p:par>
                                <p:cTn id="12" presetID="10" presetClass="entr" presetSubtype="0" fill="hold" nodeType="clickEffect">
                                  <p:stCondLst>
                                    <p:cond delay="0"/>
                                  </p:stCondLst>
                                  <p:childTnLst>
                                    <p:set>
                                      <p:cBhvr>
                                        <p:cTn id="13" dur="1" fill="hold">
                                          <p:stCondLst>
                                            <p:cond delay="0"/>
                                          </p:stCondLst>
                                        </p:cTn>
                                        <p:tgtEl>
                                          <p:spTgt spid="16"/>
                                        </p:tgtEl>
                                        <p:attrNameLst>
                                          <p:attrName>style.visibility</p:attrName>
                                        </p:attrNameLst>
                                      </p:cBhvr>
                                      <p:to>
                                        <p:strVal val="visible"/>
                                      </p:to>
                                    </p:set>
                                    <p:animEffect transition="in" filter="fade">
                                      <p:cBhvr>
                                        <p:cTn id="14" dur="250"/>
                                        <p:tgtEl>
                                          <p:spTgt spid="16"/>
                                        </p:tgtEl>
                                      </p:cBhvr>
                                    </p:animEffect>
                                  </p:childTnLst>
                                </p:cTn>
                              </p:par>
                            </p:childTnLst>
                          </p:cTn>
                        </p:par>
                        <p:par>
                          <p:cTn id="15" fill="hold" nodeType="afterGroup">
                            <p:stCondLst>
                              <p:cond delay="250"/>
                            </p:stCondLst>
                            <p:childTnLst>
                              <p:par>
                                <p:cTn id="16" presetID="10" presetClass="entr" presetSubtype="0" fill="hold" grpId="0" nodeType="afterEffect">
                                  <p:stCondLst>
                                    <p:cond delay="0"/>
                                  </p:stCondLst>
                                  <p:childTnLst>
                                    <p:set>
                                      <p:cBhvr>
                                        <p:cTn id="17" dur="1" fill="hold">
                                          <p:stCondLst>
                                            <p:cond delay="0"/>
                                          </p:stCondLst>
                                        </p:cTn>
                                        <p:tgtEl>
                                          <p:spTgt spid="10"/>
                                        </p:tgtEl>
                                        <p:attrNameLst>
                                          <p:attrName>style.visibility</p:attrName>
                                        </p:attrNameLst>
                                      </p:cBhvr>
                                      <p:to>
                                        <p:strVal val="visible"/>
                                      </p:to>
                                    </p:set>
                                    <p:animEffect transition="in" filter="fade">
                                      <p:cBhvr>
                                        <p:cTn id="18" dur="500"/>
                                        <p:tgtEl>
                                          <p:spTgt spid="10"/>
                                        </p:tgtEl>
                                      </p:cBhvr>
                                    </p:animEffect>
                                  </p:childTnLst>
                                </p:cTn>
                              </p:par>
                            </p:childTnLst>
                          </p:cTn>
                        </p:par>
                        <p:par>
                          <p:cTn id="19" fill="hold" nodeType="afterGroup">
                            <p:stCondLst>
                              <p:cond delay="750"/>
                            </p:stCondLst>
                            <p:childTnLst>
                              <p:par>
                                <p:cTn id="20" presetID="10" presetClass="entr" presetSubtype="0" fill="hold" grpId="0" nodeType="afterEffect">
                                  <p:stCondLst>
                                    <p:cond delay="0"/>
                                  </p:stCondLst>
                                  <p:childTnLst>
                                    <p:set>
                                      <p:cBhvr>
                                        <p:cTn id="21" dur="1" fill="hold">
                                          <p:stCondLst>
                                            <p:cond delay="0"/>
                                          </p:stCondLst>
                                        </p:cTn>
                                        <p:tgtEl>
                                          <p:spTgt spid="30"/>
                                        </p:tgtEl>
                                        <p:attrNameLst>
                                          <p:attrName>style.visibility</p:attrName>
                                        </p:attrNameLst>
                                      </p:cBhvr>
                                      <p:to>
                                        <p:strVal val="visible"/>
                                      </p:to>
                                    </p:set>
                                    <p:animEffect transition="in" filter="fade">
                                      <p:cBhvr>
                                        <p:cTn id="22" dur="250"/>
                                        <p:tgtEl>
                                          <p:spTgt spid="30"/>
                                        </p:tgtEl>
                                      </p:cBhvr>
                                    </p:animEffect>
                                  </p:childTnLst>
                                </p:cTn>
                              </p:par>
                            </p:childTnLst>
                          </p:cTn>
                        </p:par>
                        <p:par>
                          <p:cTn id="23" fill="hold" nodeType="afterGroup">
                            <p:stCondLst>
                              <p:cond delay="1000"/>
                            </p:stCondLst>
                            <p:childTnLst>
                              <p:par>
                                <p:cTn id="24" presetID="10" presetClass="entr" presetSubtype="0" fill="hold" grpId="0" nodeType="afterEffect">
                                  <p:stCondLst>
                                    <p:cond delay="0"/>
                                  </p:stCondLst>
                                  <p:childTnLst>
                                    <p:set>
                                      <p:cBhvr>
                                        <p:cTn id="25" dur="1" fill="hold">
                                          <p:stCondLst>
                                            <p:cond delay="0"/>
                                          </p:stCondLst>
                                        </p:cTn>
                                        <p:tgtEl>
                                          <p:spTgt spid="28"/>
                                        </p:tgtEl>
                                        <p:attrNameLst>
                                          <p:attrName>style.visibility</p:attrName>
                                        </p:attrNameLst>
                                      </p:cBhvr>
                                      <p:to>
                                        <p:strVal val="visible"/>
                                      </p:to>
                                    </p:set>
                                    <p:animEffect transition="in" filter="fade">
                                      <p:cBhvr>
                                        <p:cTn id="26" dur="250"/>
                                        <p:tgtEl>
                                          <p:spTgt spid="28"/>
                                        </p:tgtEl>
                                      </p:cBhvr>
                                    </p:animEffect>
                                  </p:childTnLst>
                                </p:cTn>
                              </p:par>
                            </p:childTnLst>
                          </p:cTn>
                        </p:par>
                        <p:par>
                          <p:cTn id="27" fill="hold" nodeType="afterGroup">
                            <p:stCondLst>
                              <p:cond delay="1250"/>
                            </p:stCondLst>
                            <p:childTnLst>
                              <p:par>
                                <p:cTn id="28" presetID="10" presetClass="entr" presetSubtype="0" fill="hold" grpId="0" nodeType="afterEffect">
                                  <p:stCondLst>
                                    <p:cond delay="0"/>
                                  </p:stCondLst>
                                  <p:childTnLst>
                                    <p:set>
                                      <p:cBhvr>
                                        <p:cTn id="29" dur="1" fill="hold">
                                          <p:stCondLst>
                                            <p:cond delay="0"/>
                                          </p:stCondLst>
                                        </p:cTn>
                                        <p:tgtEl>
                                          <p:spTgt spid="12"/>
                                        </p:tgtEl>
                                        <p:attrNameLst>
                                          <p:attrName>style.visibility</p:attrName>
                                        </p:attrNameLst>
                                      </p:cBhvr>
                                      <p:to>
                                        <p:strVal val="visible"/>
                                      </p:to>
                                    </p:set>
                                    <p:animEffect transition="in" filter="fade">
                                      <p:cBhvr>
                                        <p:cTn id="30" dur="250"/>
                                        <p:tgtEl>
                                          <p:spTgt spid="12"/>
                                        </p:tgtEl>
                                      </p:cBhvr>
                                    </p:animEffect>
                                  </p:childTnLst>
                                </p:cTn>
                              </p:par>
                            </p:childTnLst>
                          </p:cTn>
                        </p:par>
                        <p:par>
                          <p:cTn id="31" fill="hold" nodeType="afterGroup">
                            <p:stCondLst>
                              <p:cond delay="1500"/>
                            </p:stCondLst>
                            <p:childTnLst>
                              <p:par>
                                <p:cTn id="32" presetID="10" presetClass="entr" presetSubtype="0" fill="hold" grpId="0" nodeType="afterEffect">
                                  <p:stCondLst>
                                    <p:cond delay="0"/>
                                  </p:stCondLst>
                                  <p:childTnLst>
                                    <p:set>
                                      <p:cBhvr>
                                        <p:cTn id="33" dur="1" fill="hold">
                                          <p:stCondLst>
                                            <p:cond delay="0"/>
                                          </p:stCondLst>
                                        </p:cTn>
                                        <p:tgtEl>
                                          <p:spTgt spid="14"/>
                                        </p:tgtEl>
                                        <p:attrNameLst>
                                          <p:attrName>style.visibility</p:attrName>
                                        </p:attrNameLst>
                                      </p:cBhvr>
                                      <p:to>
                                        <p:strVal val="visible"/>
                                      </p:to>
                                    </p:set>
                                    <p:animEffect transition="in" filter="fade">
                                      <p:cBhvr>
                                        <p:cTn id="34" dur="250"/>
                                        <p:tgtEl>
                                          <p:spTgt spid="14"/>
                                        </p:tgtEl>
                                      </p:cBhvr>
                                    </p:animEffect>
                                  </p:childTnLst>
                                </p:cTn>
                              </p:par>
                            </p:childTnLst>
                          </p:cTn>
                        </p:par>
                        <p:par>
                          <p:cTn id="35" fill="hold" nodeType="afterGroup">
                            <p:stCondLst>
                              <p:cond delay="1750"/>
                            </p:stCondLst>
                            <p:childTnLst>
                              <p:par>
                                <p:cTn id="36" presetID="10" presetClass="entr" presetSubtype="0" fill="hold" grpId="0" nodeType="afterEffect">
                                  <p:stCondLst>
                                    <p:cond delay="0"/>
                                  </p:stCondLst>
                                  <p:childTnLst>
                                    <p:set>
                                      <p:cBhvr>
                                        <p:cTn id="37" dur="1" fill="hold">
                                          <p:stCondLst>
                                            <p:cond delay="0"/>
                                          </p:stCondLst>
                                        </p:cTn>
                                        <p:tgtEl>
                                          <p:spTgt spid="13"/>
                                        </p:tgtEl>
                                        <p:attrNameLst>
                                          <p:attrName>style.visibility</p:attrName>
                                        </p:attrNameLst>
                                      </p:cBhvr>
                                      <p:to>
                                        <p:strVal val="visible"/>
                                      </p:to>
                                    </p:set>
                                    <p:animEffect transition="in" filter="fade">
                                      <p:cBhvr>
                                        <p:cTn id="38" dur="250"/>
                                        <p:tgtEl>
                                          <p:spTgt spid="13"/>
                                        </p:tgtEl>
                                      </p:cBhvr>
                                    </p:animEffect>
                                  </p:childTnLst>
                                </p:cTn>
                              </p:par>
                            </p:childTnLst>
                          </p:cTn>
                        </p:par>
                        <p:par>
                          <p:cTn id="39" fill="hold" nodeType="afterGroup">
                            <p:stCondLst>
                              <p:cond delay="2000"/>
                            </p:stCondLst>
                            <p:childTnLst>
                              <p:par>
                                <p:cTn id="40" presetID="10" presetClass="entr" presetSubtype="0" fill="hold" grpId="0" nodeType="afterEffect">
                                  <p:stCondLst>
                                    <p:cond delay="0"/>
                                  </p:stCondLst>
                                  <p:childTnLst>
                                    <p:set>
                                      <p:cBhvr>
                                        <p:cTn id="41" dur="1" fill="hold">
                                          <p:stCondLst>
                                            <p:cond delay="0"/>
                                          </p:stCondLst>
                                        </p:cTn>
                                        <p:tgtEl>
                                          <p:spTgt spid="29"/>
                                        </p:tgtEl>
                                        <p:attrNameLst>
                                          <p:attrName>style.visibility</p:attrName>
                                        </p:attrNameLst>
                                      </p:cBhvr>
                                      <p:to>
                                        <p:strVal val="visible"/>
                                      </p:to>
                                    </p:set>
                                    <p:animEffect transition="in" filter="fade">
                                      <p:cBhvr>
                                        <p:cTn id="42" dur="250"/>
                                        <p:tgtEl>
                                          <p:spTgt spid="29"/>
                                        </p:tgtEl>
                                      </p:cBhvr>
                                    </p:animEffect>
                                  </p:childTnLst>
                                </p:cTn>
                              </p:par>
                            </p:childTnLst>
                          </p:cTn>
                        </p:par>
                        <p:par>
                          <p:cTn id="43" fill="hold" nodeType="afterGroup">
                            <p:stCondLst>
                              <p:cond delay="2250"/>
                            </p:stCondLst>
                            <p:childTnLst>
                              <p:par>
                                <p:cTn id="44" presetID="10" presetClass="entr" presetSubtype="0" fill="hold" grpId="0" nodeType="afterEffect">
                                  <p:stCondLst>
                                    <p:cond delay="0"/>
                                  </p:stCondLst>
                                  <p:childTnLst>
                                    <p:set>
                                      <p:cBhvr>
                                        <p:cTn id="45" dur="1" fill="hold">
                                          <p:stCondLst>
                                            <p:cond delay="0"/>
                                          </p:stCondLst>
                                        </p:cTn>
                                        <p:tgtEl>
                                          <p:spTgt spid="15"/>
                                        </p:tgtEl>
                                        <p:attrNameLst>
                                          <p:attrName>style.visibility</p:attrName>
                                        </p:attrNameLst>
                                      </p:cBhvr>
                                      <p:to>
                                        <p:strVal val="visible"/>
                                      </p:to>
                                    </p:set>
                                    <p:animEffect transition="in" filter="fade">
                                      <p:cBhvr>
                                        <p:cTn id="46" dur="25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12" grpId="0"/>
      <p:bldP spid="13" grpId="0"/>
      <p:bldP spid="14" grpId="0"/>
      <p:bldP spid="15" grpId="0"/>
      <p:bldP spid="28" grpId="0"/>
      <p:bldP spid="29" grpId="0"/>
      <p:bldP spid="30"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C94AC557-BF57-42EA-BCAB-7561CA3F7CB9}"/>
              </a:ext>
            </a:extLst>
          </p:cNvPr>
          <p:cNvSpPr txBox="1"/>
          <p:nvPr/>
        </p:nvSpPr>
        <p:spPr>
          <a:xfrm>
            <a:off x="755650" y="728663"/>
            <a:ext cx="7632700" cy="584200"/>
          </a:xfrm>
          <a:prstGeom prst="rect">
            <a:avLst/>
          </a:prstGeom>
          <a:noFill/>
        </p:spPr>
        <p:txBody>
          <a:bodyPr>
            <a:spAutoFit/>
          </a:bodyPr>
          <a:lstStyle/>
          <a:p>
            <a:pPr algn="ctr" eaLnBrk="1" fontAlgn="auto" hangingPunct="1">
              <a:spcBef>
                <a:spcPts val="0"/>
              </a:spcBef>
              <a:spcAft>
                <a:spcPts val="0"/>
              </a:spcAft>
              <a:defRPr/>
            </a:pPr>
            <a:r>
              <a:rPr lang="en-GB" sz="3200" dirty="0">
                <a:latin typeface="+mj-lt"/>
              </a:rPr>
              <a:t>In a Synagogue</a:t>
            </a:r>
          </a:p>
        </p:txBody>
      </p:sp>
      <p:pic>
        <p:nvPicPr>
          <p:cNvPr id="3" name="Picture 2">
            <a:extLst>
              <a:ext uri="{FF2B5EF4-FFF2-40B4-BE49-F238E27FC236}">
                <a16:creationId xmlns:a16="http://schemas.microsoft.com/office/drawing/2014/main" id="{BFB85ADD-3D6A-4623-AAD1-718747B8BF19}"/>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l="3102" t="42114" r="3102" b="2392"/>
          <a:stretch/>
        </p:blipFill>
        <p:spPr>
          <a:xfrm>
            <a:off x="755651" y="2899561"/>
            <a:ext cx="7632700" cy="3193263"/>
          </a:xfrm>
          <a:prstGeom prst="roundRect">
            <a:avLst>
              <a:gd name="adj" fmla="val 3140"/>
            </a:avLst>
          </a:prstGeom>
        </p:spPr>
      </p:pic>
      <p:grpSp>
        <p:nvGrpSpPr>
          <p:cNvPr id="4" name="Group 3"/>
          <p:cNvGrpSpPr>
            <a:grpSpLocks/>
          </p:cNvGrpSpPr>
          <p:nvPr/>
        </p:nvGrpSpPr>
        <p:grpSpPr bwMode="auto">
          <a:xfrm>
            <a:off x="674688" y="1644650"/>
            <a:ext cx="7713662" cy="1168400"/>
            <a:chOff x="674688" y="5370649"/>
            <a:chExt cx="7713662" cy="1167446"/>
          </a:xfrm>
        </p:grpSpPr>
        <p:grpSp>
          <p:nvGrpSpPr>
            <p:cNvPr id="21529" name="Group 2"/>
            <p:cNvGrpSpPr>
              <a:grpSpLocks/>
            </p:cNvGrpSpPr>
            <p:nvPr/>
          </p:nvGrpSpPr>
          <p:grpSpPr bwMode="auto">
            <a:xfrm>
              <a:off x="674688" y="5370649"/>
              <a:ext cx="7713662" cy="1167446"/>
              <a:chOff x="674338" y="2711357"/>
              <a:chExt cx="7714012" cy="1167582"/>
            </a:xfrm>
          </p:grpSpPr>
          <p:grpSp>
            <p:nvGrpSpPr>
              <p:cNvPr id="21531" name="Group 3"/>
              <p:cNvGrpSpPr>
                <a:grpSpLocks/>
              </p:cNvGrpSpPr>
              <p:nvPr/>
            </p:nvGrpSpPr>
            <p:grpSpPr bwMode="auto">
              <a:xfrm>
                <a:off x="674338" y="2711357"/>
                <a:ext cx="7714012" cy="1167582"/>
                <a:chOff x="674339" y="2422262"/>
                <a:chExt cx="7714011" cy="1167582"/>
              </a:xfrm>
            </p:grpSpPr>
            <p:sp>
              <p:nvSpPr>
                <p:cNvPr id="9" name="Rectangle: Rounded Corners 8">
                  <a:extLst>
                    <a:ext uri="{FF2B5EF4-FFF2-40B4-BE49-F238E27FC236}">
                      <a16:creationId xmlns:a16="http://schemas.microsoft.com/office/drawing/2014/main" id="{76D11430-F708-495A-9AD0-1B10FFEE3A5B}"/>
                    </a:ext>
                  </a:extLst>
                </p:cNvPr>
                <p:cNvSpPr/>
                <p:nvPr/>
              </p:nvSpPr>
              <p:spPr>
                <a:xfrm>
                  <a:off x="755305" y="2422262"/>
                  <a:ext cx="7633045" cy="1167582"/>
                </a:xfrm>
                <a:prstGeom prst="roundRect">
                  <a:avLst>
                    <a:gd name="adj" fmla="val 5731"/>
                  </a:avLst>
                </a:prstGeom>
                <a:solidFill>
                  <a:schemeClr val="bg1"/>
                </a:solidFill>
                <a:ln w="28575">
                  <a:solidFill>
                    <a:srgbClr val="7768AD"/>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dirty="0"/>
                </a:p>
              </p:txBody>
            </p:sp>
            <p:sp>
              <p:nvSpPr>
                <p:cNvPr id="10" name="Isosceles Triangle 8">
                  <a:extLst>
                    <a:ext uri="{FF2B5EF4-FFF2-40B4-BE49-F238E27FC236}">
                      <a16:creationId xmlns:a16="http://schemas.microsoft.com/office/drawing/2014/main" id="{BF30E733-5626-4CBF-8602-08DA0FE02DB7}"/>
                    </a:ext>
                  </a:extLst>
                </p:cNvPr>
                <p:cNvSpPr/>
                <p:nvPr/>
              </p:nvSpPr>
              <p:spPr>
                <a:xfrm rot="19089003">
                  <a:off x="674339" y="2423849"/>
                  <a:ext cx="309576" cy="117393"/>
                </a:xfrm>
                <a:custGeom>
                  <a:avLst/>
                  <a:gdLst>
                    <a:gd name="connsiteX0" fmla="*/ 0 w 307975"/>
                    <a:gd name="connsiteY0" fmla="*/ 174625 h 174625"/>
                    <a:gd name="connsiteX1" fmla="*/ 153988 w 307975"/>
                    <a:gd name="connsiteY1" fmla="*/ 0 h 174625"/>
                    <a:gd name="connsiteX2" fmla="*/ 307975 w 307975"/>
                    <a:gd name="connsiteY2" fmla="*/ 174625 h 174625"/>
                    <a:gd name="connsiteX3" fmla="*/ 0 w 307975"/>
                    <a:gd name="connsiteY3" fmla="*/ 174625 h 174625"/>
                    <a:gd name="connsiteX0" fmla="*/ 0 w 369240"/>
                    <a:gd name="connsiteY0" fmla="*/ 174625 h 184744"/>
                    <a:gd name="connsiteX1" fmla="*/ 153988 w 369240"/>
                    <a:gd name="connsiteY1" fmla="*/ 0 h 184744"/>
                    <a:gd name="connsiteX2" fmla="*/ 369240 w 369240"/>
                    <a:gd name="connsiteY2" fmla="*/ 184744 h 184744"/>
                    <a:gd name="connsiteX3" fmla="*/ 0 w 369240"/>
                    <a:gd name="connsiteY3" fmla="*/ 174625 h 184744"/>
                    <a:gd name="connsiteX0" fmla="*/ 0 w 377369"/>
                    <a:gd name="connsiteY0" fmla="*/ 180132 h 184744"/>
                    <a:gd name="connsiteX1" fmla="*/ 162117 w 377369"/>
                    <a:gd name="connsiteY1" fmla="*/ 0 h 184744"/>
                    <a:gd name="connsiteX2" fmla="*/ 377369 w 377369"/>
                    <a:gd name="connsiteY2" fmla="*/ 184744 h 184744"/>
                    <a:gd name="connsiteX3" fmla="*/ 0 w 377369"/>
                    <a:gd name="connsiteY3" fmla="*/ 180132 h 184744"/>
                    <a:gd name="connsiteX0" fmla="*/ 0 w 331743"/>
                    <a:gd name="connsiteY0" fmla="*/ 89931 h 184744"/>
                    <a:gd name="connsiteX1" fmla="*/ 116491 w 331743"/>
                    <a:gd name="connsiteY1" fmla="*/ 0 h 184744"/>
                    <a:gd name="connsiteX2" fmla="*/ 331743 w 331743"/>
                    <a:gd name="connsiteY2" fmla="*/ 184744 h 184744"/>
                    <a:gd name="connsiteX3" fmla="*/ 0 w 331743"/>
                    <a:gd name="connsiteY3" fmla="*/ 89931 h 184744"/>
                    <a:gd name="connsiteX0" fmla="*/ 0 w 250149"/>
                    <a:gd name="connsiteY0" fmla="*/ 89931 h 111663"/>
                    <a:gd name="connsiteX1" fmla="*/ 116491 w 250149"/>
                    <a:gd name="connsiteY1" fmla="*/ 0 h 111663"/>
                    <a:gd name="connsiteX2" fmla="*/ 250149 w 250149"/>
                    <a:gd name="connsiteY2" fmla="*/ 111663 h 111663"/>
                    <a:gd name="connsiteX3" fmla="*/ 0 w 250149"/>
                    <a:gd name="connsiteY3" fmla="*/ 89931 h 111663"/>
                    <a:gd name="connsiteX0" fmla="*/ 0 w 250149"/>
                    <a:gd name="connsiteY0" fmla="*/ 95915 h 117647"/>
                    <a:gd name="connsiteX1" fmla="*/ 102670 w 250149"/>
                    <a:gd name="connsiteY1" fmla="*/ 0 h 117647"/>
                    <a:gd name="connsiteX2" fmla="*/ 250149 w 250149"/>
                    <a:gd name="connsiteY2" fmla="*/ 117647 h 117647"/>
                    <a:gd name="connsiteX3" fmla="*/ 0 w 250149"/>
                    <a:gd name="connsiteY3" fmla="*/ 95915 h 117647"/>
                    <a:gd name="connsiteX0" fmla="*/ 0 w 215044"/>
                    <a:gd name="connsiteY0" fmla="*/ 95915 h 95915"/>
                    <a:gd name="connsiteX1" fmla="*/ 102670 w 215044"/>
                    <a:gd name="connsiteY1" fmla="*/ 0 h 95915"/>
                    <a:gd name="connsiteX2" fmla="*/ 215044 w 215044"/>
                    <a:gd name="connsiteY2" fmla="*/ 92598 h 95915"/>
                    <a:gd name="connsiteX3" fmla="*/ 0 w 215044"/>
                    <a:gd name="connsiteY3" fmla="*/ 95915 h 95915"/>
                    <a:gd name="connsiteX0" fmla="*/ 0 w 271065"/>
                    <a:gd name="connsiteY0" fmla="*/ 95915 h 129987"/>
                    <a:gd name="connsiteX1" fmla="*/ 102670 w 271065"/>
                    <a:gd name="connsiteY1" fmla="*/ 0 h 129987"/>
                    <a:gd name="connsiteX2" fmla="*/ 271065 w 271065"/>
                    <a:gd name="connsiteY2" fmla="*/ 129987 h 129987"/>
                    <a:gd name="connsiteX3" fmla="*/ 0 w 271065"/>
                    <a:gd name="connsiteY3" fmla="*/ 95915 h 129987"/>
                    <a:gd name="connsiteX0" fmla="*/ 0 w 309565"/>
                    <a:gd name="connsiteY0" fmla="*/ 131760 h 131760"/>
                    <a:gd name="connsiteX1" fmla="*/ 141170 w 309565"/>
                    <a:gd name="connsiteY1" fmla="*/ 0 h 131760"/>
                    <a:gd name="connsiteX2" fmla="*/ 309565 w 309565"/>
                    <a:gd name="connsiteY2" fmla="*/ 129987 h 131760"/>
                    <a:gd name="connsiteX3" fmla="*/ 0 w 309565"/>
                    <a:gd name="connsiteY3" fmla="*/ 131760 h 131760"/>
                  </a:gdLst>
                  <a:ahLst/>
                  <a:cxnLst>
                    <a:cxn ang="0">
                      <a:pos x="connsiteX0" y="connsiteY0"/>
                    </a:cxn>
                    <a:cxn ang="0">
                      <a:pos x="connsiteX1" y="connsiteY1"/>
                    </a:cxn>
                    <a:cxn ang="0">
                      <a:pos x="connsiteX2" y="connsiteY2"/>
                    </a:cxn>
                    <a:cxn ang="0">
                      <a:pos x="connsiteX3" y="connsiteY3"/>
                    </a:cxn>
                  </a:cxnLst>
                  <a:rect l="l" t="t" r="r" b="b"/>
                  <a:pathLst>
                    <a:path w="309565" h="131760">
                      <a:moveTo>
                        <a:pt x="0" y="131760"/>
                      </a:moveTo>
                      <a:lnTo>
                        <a:pt x="141170" y="0"/>
                      </a:lnTo>
                      <a:lnTo>
                        <a:pt x="309565" y="129987"/>
                      </a:lnTo>
                      <a:lnTo>
                        <a:pt x="0" y="131760"/>
                      </a:lnTo>
                      <a:close/>
                    </a:path>
                  </a:pathLst>
                </a:custGeom>
                <a:solidFill>
                  <a:srgbClr val="7768AD"/>
                </a:solidFill>
                <a:ln>
                  <a:solidFill>
                    <a:srgbClr val="7768AD"/>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grpSp>
          <p:sp>
            <p:nvSpPr>
              <p:cNvPr id="8" name="TXT1">
                <a:extLst>
                  <a:ext uri="{FF2B5EF4-FFF2-40B4-BE49-F238E27FC236}">
                    <a16:creationId xmlns:a16="http://schemas.microsoft.com/office/drawing/2014/main" id="{DD78D390-2CB0-4B36-9639-18A4C06125FE}"/>
                  </a:ext>
                </a:extLst>
              </p:cNvPr>
              <p:cNvSpPr>
                <a:spLocks noChangeArrowheads="1"/>
              </p:cNvSpPr>
              <p:nvPr/>
            </p:nvSpPr>
            <p:spPr bwMode="auto">
              <a:xfrm>
                <a:off x="834682" y="2777985"/>
                <a:ext cx="7553668" cy="92327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fontAlgn="base">
                  <a:spcBef>
                    <a:spcPct val="0"/>
                  </a:spcBef>
                  <a:spcAft>
                    <a:spcPct val="0"/>
                  </a:spcAft>
                  <a:defRPr>
                    <a:solidFill>
                      <a:schemeClr val="tx1"/>
                    </a:solidFill>
                    <a:latin typeface="Twinkl" pitchFamily="2" charset="0"/>
                  </a:defRPr>
                </a:lvl6pPr>
                <a:lvl7pPr marL="2971800" indent="-228600" fontAlgn="base">
                  <a:spcBef>
                    <a:spcPct val="0"/>
                  </a:spcBef>
                  <a:spcAft>
                    <a:spcPct val="0"/>
                  </a:spcAft>
                  <a:defRPr>
                    <a:solidFill>
                      <a:schemeClr val="tx1"/>
                    </a:solidFill>
                    <a:latin typeface="Twinkl" pitchFamily="2" charset="0"/>
                  </a:defRPr>
                </a:lvl7pPr>
                <a:lvl8pPr marL="3429000" indent="-228600" fontAlgn="base">
                  <a:spcBef>
                    <a:spcPct val="0"/>
                  </a:spcBef>
                  <a:spcAft>
                    <a:spcPct val="0"/>
                  </a:spcAft>
                  <a:defRPr>
                    <a:solidFill>
                      <a:schemeClr val="tx1"/>
                    </a:solidFill>
                    <a:latin typeface="Twinkl" pitchFamily="2" charset="0"/>
                  </a:defRPr>
                </a:lvl8pPr>
                <a:lvl9pPr marL="3886200" indent="-228600" fontAlgn="base">
                  <a:spcBef>
                    <a:spcPct val="0"/>
                  </a:spcBef>
                  <a:spcAft>
                    <a:spcPct val="0"/>
                  </a:spcAft>
                  <a:defRPr>
                    <a:solidFill>
                      <a:schemeClr val="tx1"/>
                    </a:solidFill>
                    <a:latin typeface="Twinkl" pitchFamily="2" charset="0"/>
                  </a:defRPr>
                </a:lvl9pPr>
              </a:lstStyle>
              <a:p>
                <a:pPr eaLnBrk="1" hangingPunct="1">
                  <a:defRPr/>
                </a:pPr>
                <a:r>
                  <a:rPr lang="en-GB" altLang="en-US" spc="-30" dirty="0"/>
                  <a:t>Let’s take a look inside a synagogue. Before we go inside, there are some important rules we must follow. Many places of worship have special rules for people to follow as a way of showing respect.</a:t>
                </a:r>
              </a:p>
            </p:txBody>
          </p:sp>
        </p:grpSp>
        <p:sp>
          <p:nvSpPr>
            <p:cNvPr id="6" name="Rectangle: Rounded Corners 29">
              <a:extLst>
                <a:ext uri="{FF2B5EF4-FFF2-40B4-BE49-F238E27FC236}">
                  <a16:creationId xmlns:a16="http://schemas.microsoft.com/office/drawing/2014/main" id="{27B4A177-956E-441A-B61D-EAA82860D44B}"/>
                </a:ext>
              </a:extLst>
            </p:cNvPr>
            <p:cNvSpPr/>
            <p:nvPr/>
          </p:nvSpPr>
          <p:spPr>
            <a:xfrm>
              <a:off x="755650" y="5375408"/>
              <a:ext cx="222250" cy="199862"/>
            </a:xfrm>
            <a:custGeom>
              <a:avLst/>
              <a:gdLst>
                <a:gd name="connsiteX0" fmla="*/ 0 w 3816350"/>
                <a:gd name="connsiteY0" fmla="*/ 54229 h 495109"/>
                <a:gd name="connsiteX1" fmla="*/ 54229 w 3816350"/>
                <a:gd name="connsiteY1" fmla="*/ 0 h 495109"/>
                <a:gd name="connsiteX2" fmla="*/ 3762121 w 3816350"/>
                <a:gd name="connsiteY2" fmla="*/ 0 h 495109"/>
                <a:gd name="connsiteX3" fmla="*/ 3816350 w 3816350"/>
                <a:gd name="connsiteY3" fmla="*/ 54229 h 495109"/>
                <a:gd name="connsiteX4" fmla="*/ 3816350 w 3816350"/>
                <a:gd name="connsiteY4" fmla="*/ 440880 h 495109"/>
                <a:gd name="connsiteX5" fmla="*/ 3762121 w 3816350"/>
                <a:gd name="connsiteY5" fmla="*/ 495109 h 495109"/>
                <a:gd name="connsiteX6" fmla="*/ 54229 w 3816350"/>
                <a:gd name="connsiteY6" fmla="*/ 495109 h 495109"/>
                <a:gd name="connsiteX7" fmla="*/ 0 w 3816350"/>
                <a:gd name="connsiteY7" fmla="*/ 440880 h 495109"/>
                <a:gd name="connsiteX8" fmla="*/ 0 w 3816350"/>
                <a:gd name="connsiteY8" fmla="*/ 54229 h 495109"/>
                <a:gd name="connsiteX0" fmla="*/ 3175 w 3819525"/>
                <a:gd name="connsiteY0" fmla="*/ 54229 h 495109"/>
                <a:gd name="connsiteX1" fmla="*/ 57404 w 3819525"/>
                <a:gd name="connsiteY1" fmla="*/ 0 h 495109"/>
                <a:gd name="connsiteX2" fmla="*/ 3765296 w 3819525"/>
                <a:gd name="connsiteY2" fmla="*/ 0 h 495109"/>
                <a:gd name="connsiteX3" fmla="*/ 3819525 w 3819525"/>
                <a:gd name="connsiteY3" fmla="*/ 54229 h 495109"/>
                <a:gd name="connsiteX4" fmla="*/ 3819525 w 3819525"/>
                <a:gd name="connsiteY4" fmla="*/ 440880 h 495109"/>
                <a:gd name="connsiteX5" fmla="*/ 3765296 w 3819525"/>
                <a:gd name="connsiteY5" fmla="*/ 495109 h 495109"/>
                <a:gd name="connsiteX6" fmla="*/ 57404 w 3819525"/>
                <a:gd name="connsiteY6" fmla="*/ 495109 h 495109"/>
                <a:gd name="connsiteX7" fmla="*/ 3175 w 3819525"/>
                <a:gd name="connsiteY7" fmla="*/ 440880 h 495109"/>
                <a:gd name="connsiteX8" fmla="*/ 0 w 3819525"/>
                <a:gd name="connsiteY8" fmla="*/ 200912 h 495109"/>
                <a:gd name="connsiteX9" fmla="*/ 3175 w 3819525"/>
                <a:gd name="connsiteY9" fmla="*/ 54229 h 495109"/>
                <a:gd name="connsiteX0" fmla="*/ 3175 w 3819525"/>
                <a:gd name="connsiteY0" fmla="*/ 54229 h 495109"/>
                <a:gd name="connsiteX1" fmla="*/ 57404 w 3819525"/>
                <a:gd name="connsiteY1" fmla="*/ 0 h 495109"/>
                <a:gd name="connsiteX2" fmla="*/ 221457 w 3819525"/>
                <a:gd name="connsiteY2" fmla="*/ 887 h 495109"/>
                <a:gd name="connsiteX3" fmla="*/ 3765296 w 3819525"/>
                <a:gd name="connsiteY3" fmla="*/ 0 h 495109"/>
                <a:gd name="connsiteX4" fmla="*/ 3819525 w 3819525"/>
                <a:gd name="connsiteY4" fmla="*/ 54229 h 495109"/>
                <a:gd name="connsiteX5" fmla="*/ 3819525 w 3819525"/>
                <a:gd name="connsiteY5" fmla="*/ 440880 h 495109"/>
                <a:gd name="connsiteX6" fmla="*/ 3765296 w 3819525"/>
                <a:gd name="connsiteY6" fmla="*/ 495109 h 495109"/>
                <a:gd name="connsiteX7" fmla="*/ 57404 w 3819525"/>
                <a:gd name="connsiteY7" fmla="*/ 495109 h 495109"/>
                <a:gd name="connsiteX8" fmla="*/ 3175 w 3819525"/>
                <a:gd name="connsiteY8" fmla="*/ 440880 h 495109"/>
                <a:gd name="connsiteX9" fmla="*/ 0 w 3819525"/>
                <a:gd name="connsiteY9" fmla="*/ 200912 h 495109"/>
                <a:gd name="connsiteX10" fmla="*/ 3175 w 3819525"/>
                <a:gd name="connsiteY10" fmla="*/ 54229 h 495109"/>
                <a:gd name="connsiteX0" fmla="*/ 238191 w 4054541"/>
                <a:gd name="connsiteY0" fmla="*/ 54229 h 495109"/>
                <a:gd name="connsiteX1" fmla="*/ 292420 w 4054541"/>
                <a:gd name="connsiteY1" fmla="*/ 0 h 495109"/>
                <a:gd name="connsiteX2" fmla="*/ 456473 w 4054541"/>
                <a:gd name="connsiteY2" fmla="*/ 887 h 495109"/>
                <a:gd name="connsiteX3" fmla="*/ 4000312 w 4054541"/>
                <a:gd name="connsiteY3" fmla="*/ 0 h 495109"/>
                <a:gd name="connsiteX4" fmla="*/ 4054541 w 4054541"/>
                <a:gd name="connsiteY4" fmla="*/ 54229 h 495109"/>
                <a:gd name="connsiteX5" fmla="*/ 4054541 w 4054541"/>
                <a:gd name="connsiteY5" fmla="*/ 440880 h 495109"/>
                <a:gd name="connsiteX6" fmla="*/ 4000312 w 4054541"/>
                <a:gd name="connsiteY6" fmla="*/ 495109 h 495109"/>
                <a:gd name="connsiteX7" fmla="*/ 292420 w 4054541"/>
                <a:gd name="connsiteY7" fmla="*/ 495109 h 495109"/>
                <a:gd name="connsiteX8" fmla="*/ 235016 w 4054541"/>
                <a:gd name="connsiteY8" fmla="*/ 200912 h 495109"/>
                <a:gd name="connsiteX9" fmla="*/ 238191 w 4054541"/>
                <a:gd name="connsiteY9" fmla="*/ 54229 h 495109"/>
                <a:gd name="connsiteX0" fmla="*/ 3175 w 3819525"/>
                <a:gd name="connsiteY0" fmla="*/ 54229 h 495109"/>
                <a:gd name="connsiteX1" fmla="*/ 57404 w 3819525"/>
                <a:gd name="connsiteY1" fmla="*/ 0 h 495109"/>
                <a:gd name="connsiteX2" fmla="*/ 221457 w 3819525"/>
                <a:gd name="connsiteY2" fmla="*/ 887 h 495109"/>
                <a:gd name="connsiteX3" fmla="*/ 3765296 w 3819525"/>
                <a:gd name="connsiteY3" fmla="*/ 0 h 495109"/>
                <a:gd name="connsiteX4" fmla="*/ 3819525 w 3819525"/>
                <a:gd name="connsiteY4" fmla="*/ 54229 h 495109"/>
                <a:gd name="connsiteX5" fmla="*/ 3819525 w 3819525"/>
                <a:gd name="connsiteY5" fmla="*/ 440880 h 495109"/>
                <a:gd name="connsiteX6" fmla="*/ 3765296 w 3819525"/>
                <a:gd name="connsiteY6" fmla="*/ 495109 h 495109"/>
                <a:gd name="connsiteX7" fmla="*/ 0 w 3819525"/>
                <a:gd name="connsiteY7" fmla="*/ 200912 h 495109"/>
                <a:gd name="connsiteX8" fmla="*/ 3175 w 3819525"/>
                <a:gd name="connsiteY8" fmla="*/ 54229 h 495109"/>
                <a:gd name="connsiteX0" fmla="*/ 3175 w 3819525"/>
                <a:gd name="connsiteY0" fmla="*/ 54229 h 442939"/>
                <a:gd name="connsiteX1" fmla="*/ 57404 w 3819525"/>
                <a:gd name="connsiteY1" fmla="*/ 0 h 442939"/>
                <a:gd name="connsiteX2" fmla="*/ 221457 w 3819525"/>
                <a:gd name="connsiteY2" fmla="*/ 887 h 442939"/>
                <a:gd name="connsiteX3" fmla="*/ 3765296 w 3819525"/>
                <a:gd name="connsiteY3" fmla="*/ 0 h 442939"/>
                <a:gd name="connsiteX4" fmla="*/ 3819525 w 3819525"/>
                <a:gd name="connsiteY4" fmla="*/ 54229 h 442939"/>
                <a:gd name="connsiteX5" fmla="*/ 3819525 w 3819525"/>
                <a:gd name="connsiteY5" fmla="*/ 440880 h 442939"/>
                <a:gd name="connsiteX6" fmla="*/ 0 w 3819525"/>
                <a:gd name="connsiteY6" fmla="*/ 200912 h 442939"/>
                <a:gd name="connsiteX7" fmla="*/ 3175 w 3819525"/>
                <a:gd name="connsiteY7" fmla="*/ 54229 h 442939"/>
                <a:gd name="connsiteX0" fmla="*/ 3175 w 3819525"/>
                <a:gd name="connsiteY0" fmla="*/ 54229 h 200912"/>
                <a:gd name="connsiteX1" fmla="*/ 57404 w 3819525"/>
                <a:gd name="connsiteY1" fmla="*/ 0 h 200912"/>
                <a:gd name="connsiteX2" fmla="*/ 221457 w 3819525"/>
                <a:gd name="connsiteY2" fmla="*/ 887 h 200912"/>
                <a:gd name="connsiteX3" fmla="*/ 3765296 w 3819525"/>
                <a:gd name="connsiteY3" fmla="*/ 0 h 200912"/>
                <a:gd name="connsiteX4" fmla="*/ 3819525 w 3819525"/>
                <a:gd name="connsiteY4" fmla="*/ 54229 h 200912"/>
                <a:gd name="connsiteX5" fmla="*/ 0 w 3819525"/>
                <a:gd name="connsiteY5" fmla="*/ 200912 h 200912"/>
                <a:gd name="connsiteX6" fmla="*/ 3175 w 3819525"/>
                <a:gd name="connsiteY6" fmla="*/ 54229 h 200912"/>
                <a:gd name="connsiteX0" fmla="*/ 3175 w 3765296"/>
                <a:gd name="connsiteY0" fmla="*/ 54229 h 200912"/>
                <a:gd name="connsiteX1" fmla="*/ 57404 w 3765296"/>
                <a:gd name="connsiteY1" fmla="*/ 0 h 200912"/>
                <a:gd name="connsiteX2" fmla="*/ 221457 w 3765296"/>
                <a:gd name="connsiteY2" fmla="*/ 887 h 200912"/>
                <a:gd name="connsiteX3" fmla="*/ 3765296 w 3765296"/>
                <a:gd name="connsiteY3" fmla="*/ 0 h 200912"/>
                <a:gd name="connsiteX4" fmla="*/ 0 w 3765296"/>
                <a:gd name="connsiteY4" fmla="*/ 200912 h 200912"/>
                <a:gd name="connsiteX5" fmla="*/ 3175 w 3765296"/>
                <a:gd name="connsiteY5" fmla="*/ 54229 h 200912"/>
                <a:gd name="connsiteX0" fmla="*/ 3175 w 221457"/>
                <a:gd name="connsiteY0" fmla="*/ 54229 h 200912"/>
                <a:gd name="connsiteX1" fmla="*/ 57404 w 221457"/>
                <a:gd name="connsiteY1" fmla="*/ 0 h 200912"/>
                <a:gd name="connsiteX2" fmla="*/ 221457 w 221457"/>
                <a:gd name="connsiteY2" fmla="*/ 887 h 200912"/>
                <a:gd name="connsiteX3" fmla="*/ 0 w 221457"/>
                <a:gd name="connsiteY3" fmla="*/ 200912 h 200912"/>
                <a:gd name="connsiteX4" fmla="*/ 3175 w 221457"/>
                <a:gd name="connsiteY4" fmla="*/ 54229 h 20091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1457" h="200912">
                  <a:moveTo>
                    <a:pt x="3175" y="54229"/>
                  </a:moveTo>
                  <a:cubicBezTo>
                    <a:pt x="3175" y="24279"/>
                    <a:pt x="27454" y="0"/>
                    <a:pt x="57404" y="0"/>
                  </a:cubicBezTo>
                  <a:lnTo>
                    <a:pt x="221457" y="887"/>
                  </a:lnTo>
                  <a:lnTo>
                    <a:pt x="0" y="200912"/>
                  </a:lnTo>
                  <a:cubicBezTo>
                    <a:pt x="1058" y="152018"/>
                    <a:pt x="2117" y="103123"/>
                    <a:pt x="3175" y="54229"/>
                  </a:cubicBezTo>
                  <a:close/>
                </a:path>
              </a:pathLst>
            </a:custGeom>
            <a:solidFill>
              <a:srgbClr val="7768AD"/>
            </a:solidFill>
            <a:ln w="28575">
              <a:solidFill>
                <a:srgbClr val="7768AD"/>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dirty="0"/>
            </a:p>
          </p:txBody>
        </p:sp>
      </p:grpSp>
      <p:sp>
        <p:nvSpPr>
          <p:cNvPr id="16" name="Rectangle 15"/>
          <p:cNvSpPr>
            <a:spLocks noChangeArrowheads="1"/>
          </p:cNvSpPr>
          <p:nvPr/>
        </p:nvSpPr>
        <p:spPr bwMode="auto">
          <a:xfrm>
            <a:off x="803275" y="2547938"/>
            <a:ext cx="4217988" cy="1476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anose="020B0604020202020204" pitchFamily="2" charset="0"/>
                <a:cs typeface="Twinkl" panose="020B0604020202020204"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anose="020B0604020202020204" pitchFamily="2" charset="0"/>
                <a:cs typeface="Twinkl" panose="020B0604020202020204"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anose="020B0604020202020204" pitchFamily="2" charset="0"/>
                <a:cs typeface="Twinkl" panose="020B0604020202020204"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anose="020B0604020202020204" pitchFamily="2" charset="0"/>
                <a:cs typeface="Twinkl" panose="020B0604020202020204"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anose="020B0604020202020204" pitchFamily="2" charset="0"/>
                <a:cs typeface="Twinkl" panose="020B0604020202020204"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cs typeface="Twinkl" panose="020B0604020202020204"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cs typeface="Twinkl" panose="020B0604020202020204"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cs typeface="Twinkl" panose="020B0604020202020204"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cs typeface="Twinkl" panose="020B0604020202020204" pitchFamily="2" charset="0"/>
              </a:defRPr>
            </a:lvl9pPr>
          </a:lstStyle>
          <a:p>
            <a:pPr>
              <a:lnSpc>
                <a:spcPct val="100000"/>
              </a:lnSpc>
              <a:spcBef>
                <a:spcPct val="0"/>
              </a:spcBef>
              <a:buFontTx/>
              <a:buNone/>
            </a:pPr>
            <a:r>
              <a:rPr lang="en-GB" altLang="en-US">
                <a:solidFill>
                  <a:schemeClr val="tx1"/>
                </a:solidFill>
              </a:rPr>
              <a:t>Most people in a synagogue cover their heads. Men wear a special cap called a kippah. Women also cover their heads. Some children and young people do not have to cover their heads.</a:t>
            </a:r>
          </a:p>
        </p:txBody>
      </p:sp>
      <p:pic>
        <p:nvPicPr>
          <p:cNvPr id="20" name="Picture 19"/>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422775" y="2052638"/>
            <a:ext cx="4217988" cy="59642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24" name="Group 23"/>
          <p:cNvGrpSpPr>
            <a:grpSpLocks/>
          </p:cNvGrpSpPr>
          <p:nvPr/>
        </p:nvGrpSpPr>
        <p:grpSpPr bwMode="auto">
          <a:xfrm>
            <a:off x="755650" y="1627188"/>
            <a:ext cx="7632700" cy="771525"/>
            <a:chOff x="755649" y="1626933"/>
            <a:chExt cx="7632701" cy="772472"/>
          </a:xfrm>
        </p:grpSpPr>
        <p:grpSp>
          <p:nvGrpSpPr>
            <p:cNvPr id="21522" name="pencil"/>
            <p:cNvGrpSpPr>
              <a:grpSpLocks/>
            </p:cNvGrpSpPr>
            <p:nvPr/>
          </p:nvGrpSpPr>
          <p:grpSpPr bwMode="auto">
            <a:xfrm>
              <a:off x="755649" y="1904106"/>
              <a:ext cx="7632701" cy="495299"/>
              <a:chOff x="755649" y="2834688"/>
              <a:chExt cx="7630864" cy="495603"/>
            </a:xfrm>
          </p:grpSpPr>
          <p:grpSp>
            <p:nvGrpSpPr>
              <p:cNvPr id="21525" name="Group 20"/>
              <p:cNvGrpSpPr>
                <a:grpSpLocks/>
              </p:cNvGrpSpPr>
              <p:nvPr/>
            </p:nvGrpSpPr>
            <p:grpSpPr bwMode="auto">
              <a:xfrm>
                <a:off x="755649" y="2834688"/>
                <a:ext cx="7630864" cy="495603"/>
                <a:chOff x="755649" y="2710863"/>
                <a:chExt cx="7630864" cy="495603"/>
              </a:xfrm>
            </p:grpSpPr>
            <p:sp>
              <p:nvSpPr>
                <p:cNvPr id="14" name="Rectangle: Rounded Corners 13">
                  <a:extLst>
                    <a:ext uri="{FF2B5EF4-FFF2-40B4-BE49-F238E27FC236}">
                      <a16:creationId xmlns:a16="http://schemas.microsoft.com/office/drawing/2014/main" id="{F5DA138D-2966-4D19-8A85-93F2202C87BE}"/>
                    </a:ext>
                  </a:extLst>
                </p:cNvPr>
                <p:cNvSpPr/>
                <p:nvPr/>
              </p:nvSpPr>
              <p:spPr>
                <a:xfrm>
                  <a:off x="755649" y="2710254"/>
                  <a:ext cx="7630864" cy="496212"/>
                </a:xfrm>
                <a:prstGeom prst="roundRect">
                  <a:avLst>
                    <a:gd name="adj" fmla="val 10953"/>
                  </a:avLst>
                </a:prstGeom>
                <a:solidFill>
                  <a:srgbClr val="7768AD"/>
                </a:solidFill>
                <a:ln w="28575">
                  <a:solidFill>
                    <a:srgbClr val="7768AD"/>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dirty="0"/>
                </a:p>
              </p:txBody>
            </p:sp>
            <p:sp>
              <p:nvSpPr>
                <p:cNvPr id="15" name="Rectangle 14">
                  <a:extLst>
                    <a:ext uri="{FF2B5EF4-FFF2-40B4-BE49-F238E27FC236}">
                      <a16:creationId xmlns:a16="http://schemas.microsoft.com/office/drawing/2014/main" id="{1065FD14-D15E-489C-B793-548294B9712D}"/>
                    </a:ext>
                  </a:extLst>
                </p:cNvPr>
                <p:cNvSpPr/>
                <p:nvPr/>
              </p:nvSpPr>
              <p:spPr>
                <a:xfrm>
                  <a:off x="833418" y="2777052"/>
                  <a:ext cx="7472152" cy="370568"/>
                </a:xfrm>
                <a:prstGeom prst="rect">
                  <a:avLst/>
                </a:prstGeom>
              </p:spPr>
              <p:txBody>
                <a:bodyPr>
                  <a:spAutoFit/>
                </a:bodyPr>
                <a:lstStyle/>
                <a:p>
                  <a:pPr eaLnBrk="1" fontAlgn="auto" hangingPunct="1">
                    <a:spcBef>
                      <a:spcPts val="0"/>
                    </a:spcBef>
                    <a:spcAft>
                      <a:spcPts val="0"/>
                    </a:spcAft>
                    <a:defRPr/>
                  </a:pPr>
                  <a:r>
                    <a:rPr lang="en-GB" dirty="0">
                      <a:solidFill>
                        <a:schemeClr val="bg1"/>
                      </a:solidFill>
                      <a:latin typeface="+mj-lt"/>
                    </a:rPr>
                    <a:t>Cover your head</a:t>
                  </a:r>
                </a:p>
              </p:txBody>
            </p:sp>
          </p:grpSp>
          <p:sp>
            <p:nvSpPr>
              <p:cNvPr id="13" name="Rectangle: Rounded Corners 29">
                <a:extLst>
                  <a:ext uri="{FF2B5EF4-FFF2-40B4-BE49-F238E27FC236}">
                    <a16:creationId xmlns:a16="http://schemas.microsoft.com/office/drawing/2014/main" id="{1DBA4839-758C-4511-BD3F-75283680AA7F}"/>
                  </a:ext>
                </a:extLst>
              </p:cNvPr>
              <p:cNvSpPr/>
              <p:nvPr/>
            </p:nvSpPr>
            <p:spPr>
              <a:xfrm>
                <a:off x="755649" y="2843621"/>
                <a:ext cx="222197" cy="200393"/>
              </a:xfrm>
              <a:custGeom>
                <a:avLst/>
                <a:gdLst>
                  <a:gd name="connsiteX0" fmla="*/ 0 w 3816350"/>
                  <a:gd name="connsiteY0" fmla="*/ 54229 h 495109"/>
                  <a:gd name="connsiteX1" fmla="*/ 54229 w 3816350"/>
                  <a:gd name="connsiteY1" fmla="*/ 0 h 495109"/>
                  <a:gd name="connsiteX2" fmla="*/ 3762121 w 3816350"/>
                  <a:gd name="connsiteY2" fmla="*/ 0 h 495109"/>
                  <a:gd name="connsiteX3" fmla="*/ 3816350 w 3816350"/>
                  <a:gd name="connsiteY3" fmla="*/ 54229 h 495109"/>
                  <a:gd name="connsiteX4" fmla="*/ 3816350 w 3816350"/>
                  <a:gd name="connsiteY4" fmla="*/ 440880 h 495109"/>
                  <a:gd name="connsiteX5" fmla="*/ 3762121 w 3816350"/>
                  <a:gd name="connsiteY5" fmla="*/ 495109 h 495109"/>
                  <a:gd name="connsiteX6" fmla="*/ 54229 w 3816350"/>
                  <a:gd name="connsiteY6" fmla="*/ 495109 h 495109"/>
                  <a:gd name="connsiteX7" fmla="*/ 0 w 3816350"/>
                  <a:gd name="connsiteY7" fmla="*/ 440880 h 495109"/>
                  <a:gd name="connsiteX8" fmla="*/ 0 w 3816350"/>
                  <a:gd name="connsiteY8" fmla="*/ 54229 h 495109"/>
                  <a:gd name="connsiteX0" fmla="*/ 3175 w 3819525"/>
                  <a:gd name="connsiteY0" fmla="*/ 54229 h 495109"/>
                  <a:gd name="connsiteX1" fmla="*/ 57404 w 3819525"/>
                  <a:gd name="connsiteY1" fmla="*/ 0 h 495109"/>
                  <a:gd name="connsiteX2" fmla="*/ 3765296 w 3819525"/>
                  <a:gd name="connsiteY2" fmla="*/ 0 h 495109"/>
                  <a:gd name="connsiteX3" fmla="*/ 3819525 w 3819525"/>
                  <a:gd name="connsiteY3" fmla="*/ 54229 h 495109"/>
                  <a:gd name="connsiteX4" fmla="*/ 3819525 w 3819525"/>
                  <a:gd name="connsiteY4" fmla="*/ 440880 h 495109"/>
                  <a:gd name="connsiteX5" fmla="*/ 3765296 w 3819525"/>
                  <a:gd name="connsiteY5" fmla="*/ 495109 h 495109"/>
                  <a:gd name="connsiteX6" fmla="*/ 57404 w 3819525"/>
                  <a:gd name="connsiteY6" fmla="*/ 495109 h 495109"/>
                  <a:gd name="connsiteX7" fmla="*/ 3175 w 3819525"/>
                  <a:gd name="connsiteY7" fmla="*/ 440880 h 495109"/>
                  <a:gd name="connsiteX8" fmla="*/ 0 w 3819525"/>
                  <a:gd name="connsiteY8" fmla="*/ 200912 h 495109"/>
                  <a:gd name="connsiteX9" fmla="*/ 3175 w 3819525"/>
                  <a:gd name="connsiteY9" fmla="*/ 54229 h 495109"/>
                  <a:gd name="connsiteX0" fmla="*/ 3175 w 3819525"/>
                  <a:gd name="connsiteY0" fmla="*/ 54229 h 495109"/>
                  <a:gd name="connsiteX1" fmla="*/ 57404 w 3819525"/>
                  <a:gd name="connsiteY1" fmla="*/ 0 h 495109"/>
                  <a:gd name="connsiteX2" fmla="*/ 221457 w 3819525"/>
                  <a:gd name="connsiteY2" fmla="*/ 887 h 495109"/>
                  <a:gd name="connsiteX3" fmla="*/ 3765296 w 3819525"/>
                  <a:gd name="connsiteY3" fmla="*/ 0 h 495109"/>
                  <a:gd name="connsiteX4" fmla="*/ 3819525 w 3819525"/>
                  <a:gd name="connsiteY4" fmla="*/ 54229 h 495109"/>
                  <a:gd name="connsiteX5" fmla="*/ 3819525 w 3819525"/>
                  <a:gd name="connsiteY5" fmla="*/ 440880 h 495109"/>
                  <a:gd name="connsiteX6" fmla="*/ 3765296 w 3819525"/>
                  <a:gd name="connsiteY6" fmla="*/ 495109 h 495109"/>
                  <a:gd name="connsiteX7" fmla="*/ 57404 w 3819525"/>
                  <a:gd name="connsiteY7" fmla="*/ 495109 h 495109"/>
                  <a:gd name="connsiteX8" fmla="*/ 3175 w 3819525"/>
                  <a:gd name="connsiteY8" fmla="*/ 440880 h 495109"/>
                  <a:gd name="connsiteX9" fmla="*/ 0 w 3819525"/>
                  <a:gd name="connsiteY9" fmla="*/ 200912 h 495109"/>
                  <a:gd name="connsiteX10" fmla="*/ 3175 w 3819525"/>
                  <a:gd name="connsiteY10" fmla="*/ 54229 h 495109"/>
                  <a:gd name="connsiteX0" fmla="*/ 238191 w 4054541"/>
                  <a:gd name="connsiteY0" fmla="*/ 54229 h 495109"/>
                  <a:gd name="connsiteX1" fmla="*/ 292420 w 4054541"/>
                  <a:gd name="connsiteY1" fmla="*/ 0 h 495109"/>
                  <a:gd name="connsiteX2" fmla="*/ 456473 w 4054541"/>
                  <a:gd name="connsiteY2" fmla="*/ 887 h 495109"/>
                  <a:gd name="connsiteX3" fmla="*/ 4000312 w 4054541"/>
                  <a:gd name="connsiteY3" fmla="*/ 0 h 495109"/>
                  <a:gd name="connsiteX4" fmla="*/ 4054541 w 4054541"/>
                  <a:gd name="connsiteY4" fmla="*/ 54229 h 495109"/>
                  <a:gd name="connsiteX5" fmla="*/ 4054541 w 4054541"/>
                  <a:gd name="connsiteY5" fmla="*/ 440880 h 495109"/>
                  <a:gd name="connsiteX6" fmla="*/ 4000312 w 4054541"/>
                  <a:gd name="connsiteY6" fmla="*/ 495109 h 495109"/>
                  <a:gd name="connsiteX7" fmla="*/ 292420 w 4054541"/>
                  <a:gd name="connsiteY7" fmla="*/ 495109 h 495109"/>
                  <a:gd name="connsiteX8" fmla="*/ 235016 w 4054541"/>
                  <a:gd name="connsiteY8" fmla="*/ 200912 h 495109"/>
                  <a:gd name="connsiteX9" fmla="*/ 238191 w 4054541"/>
                  <a:gd name="connsiteY9" fmla="*/ 54229 h 495109"/>
                  <a:gd name="connsiteX0" fmla="*/ 3175 w 3819525"/>
                  <a:gd name="connsiteY0" fmla="*/ 54229 h 495109"/>
                  <a:gd name="connsiteX1" fmla="*/ 57404 w 3819525"/>
                  <a:gd name="connsiteY1" fmla="*/ 0 h 495109"/>
                  <a:gd name="connsiteX2" fmla="*/ 221457 w 3819525"/>
                  <a:gd name="connsiteY2" fmla="*/ 887 h 495109"/>
                  <a:gd name="connsiteX3" fmla="*/ 3765296 w 3819525"/>
                  <a:gd name="connsiteY3" fmla="*/ 0 h 495109"/>
                  <a:gd name="connsiteX4" fmla="*/ 3819525 w 3819525"/>
                  <a:gd name="connsiteY4" fmla="*/ 54229 h 495109"/>
                  <a:gd name="connsiteX5" fmla="*/ 3819525 w 3819525"/>
                  <a:gd name="connsiteY5" fmla="*/ 440880 h 495109"/>
                  <a:gd name="connsiteX6" fmla="*/ 3765296 w 3819525"/>
                  <a:gd name="connsiteY6" fmla="*/ 495109 h 495109"/>
                  <a:gd name="connsiteX7" fmla="*/ 0 w 3819525"/>
                  <a:gd name="connsiteY7" fmla="*/ 200912 h 495109"/>
                  <a:gd name="connsiteX8" fmla="*/ 3175 w 3819525"/>
                  <a:gd name="connsiteY8" fmla="*/ 54229 h 495109"/>
                  <a:gd name="connsiteX0" fmla="*/ 3175 w 3819525"/>
                  <a:gd name="connsiteY0" fmla="*/ 54229 h 442939"/>
                  <a:gd name="connsiteX1" fmla="*/ 57404 w 3819525"/>
                  <a:gd name="connsiteY1" fmla="*/ 0 h 442939"/>
                  <a:gd name="connsiteX2" fmla="*/ 221457 w 3819525"/>
                  <a:gd name="connsiteY2" fmla="*/ 887 h 442939"/>
                  <a:gd name="connsiteX3" fmla="*/ 3765296 w 3819525"/>
                  <a:gd name="connsiteY3" fmla="*/ 0 h 442939"/>
                  <a:gd name="connsiteX4" fmla="*/ 3819525 w 3819525"/>
                  <a:gd name="connsiteY4" fmla="*/ 54229 h 442939"/>
                  <a:gd name="connsiteX5" fmla="*/ 3819525 w 3819525"/>
                  <a:gd name="connsiteY5" fmla="*/ 440880 h 442939"/>
                  <a:gd name="connsiteX6" fmla="*/ 0 w 3819525"/>
                  <a:gd name="connsiteY6" fmla="*/ 200912 h 442939"/>
                  <a:gd name="connsiteX7" fmla="*/ 3175 w 3819525"/>
                  <a:gd name="connsiteY7" fmla="*/ 54229 h 442939"/>
                  <a:gd name="connsiteX0" fmla="*/ 3175 w 3819525"/>
                  <a:gd name="connsiteY0" fmla="*/ 54229 h 200912"/>
                  <a:gd name="connsiteX1" fmla="*/ 57404 w 3819525"/>
                  <a:gd name="connsiteY1" fmla="*/ 0 h 200912"/>
                  <a:gd name="connsiteX2" fmla="*/ 221457 w 3819525"/>
                  <a:gd name="connsiteY2" fmla="*/ 887 h 200912"/>
                  <a:gd name="connsiteX3" fmla="*/ 3765296 w 3819525"/>
                  <a:gd name="connsiteY3" fmla="*/ 0 h 200912"/>
                  <a:gd name="connsiteX4" fmla="*/ 3819525 w 3819525"/>
                  <a:gd name="connsiteY4" fmla="*/ 54229 h 200912"/>
                  <a:gd name="connsiteX5" fmla="*/ 0 w 3819525"/>
                  <a:gd name="connsiteY5" fmla="*/ 200912 h 200912"/>
                  <a:gd name="connsiteX6" fmla="*/ 3175 w 3819525"/>
                  <a:gd name="connsiteY6" fmla="*/ 54229 h 200912"/>
                  <a:gd name="connsiteX0" fmla="*/ 3175 w 3765296"/>
                  <a:gd name="connsiteY0" fmla="*/ 54229 h 200912"/>
                  <a:gd name="connsiteX1" fmla="*/ 57404 w 3765296"/>
                  <a:gd name="connsiteY1" fmla="*/ 0 h 200912"/>
                  <a:gd name="connsiteX2" fmla="*/ 221457 w 3765296"/>
                  <a:gd name="connsiteY2" fmla="*/ 887 h 200912"/>
                  <a:gd name="connsiteX3" fmla="*/ 3765296 w 3765296"/>
                  <a:gd name="connsiteY3" fmla="*/ 0 h 200912"/>
                  <a:gd name="connsiteX4" fmla="*/ 0 w 3765296"/>
                  <a:gd name="connsiteY4" fmla="*/ 200912 h 200912"/>
                  <a:gd name="connsiteX5" fmla="*/ 3175 w 3765296"/>
                  <a:gd name="connsiteY5" fmla="*/ 54229 h 200912"/>
                  <a:gd name="connsiteX0" fmla="*/ 3175 w 221457"/>
                  <a:gd name="connsiteY0" fmla="*/ 54229 h 200912"/>
                  <a:gd name="connsiteX1" fmla="*/ 57404 w 221457"/>
                  <a:gd name="connsiteY1" fmla="*/ 0 h 200912"/>
                  <a:gd name="connsiteX2" fmla="*/ 221457 w 221457"/>
                  <a:gd name="connsiteY2" fmla="*/ 887 h 200912"/>
                  <a:gd name="connsiteX3" fmla="*/ 0 w 221457"/>
                  <a:gd name="connsiteY3" fmla="*/ 200912 h 200912"/>
                  <a:gd name="connsiteX4" fmla="*/ 3175 w 221457"/>
                  <a:gd name="connsiteY4" fmla="*/ 54229 h 20091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1457" h="200912">
                    <a:moveTo>
                      <a:pt x="3175" y="54229"/>
                    </a:moveTo>
                    <a:cubicBezTo>
                      <a:pt x="3175" y="24279"/>
                      <a:pt x="27454" y="0"/>
                      <a:pt x="57404" y="0"/>
                    </a:cubicBezTo>
                    <a:lnTo>
                      <a:pt x="221457" y="887"/>
                    </a:lnTo>
                    <a:lnTo>
                      <a:pt x="0" y="200912"/>
                    </a:lnTo>
                    <a:cubicBezTo>
                      <a:pt x="1058" y="152018"/>
                      <a:pt x="2117" y="103123"/>
                      <a:pt x="3175" y="54229"/>
                    </a:cubicBezTo>
                    <a:close/>
                  </a:path>
                </a:pathLst>
              </a:custGeom>
              <a:solidFill>
                <a:schemeClr val="bg1"/>
              </a:solidFill>
              <a:ln w="28575">
                <a:solidFill>
                  <a:srgbClr val="7768AD"/>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dirty="0"/>
              </a:p>
            </p:txBody>
          </p:sp>
        </p:grpSp>
        <p:sp>
          <p:nvSpPr>
            <p:cNvPr id="21" name="Rectangle: Rounded Corners 20">
              <a:extLst>
                <a:ext uri="{FF2B5EF4-FFF2-40B4-BE49-F238E27FC236}">
                  <a16:creationId xmlns:a16="http://schemas.microsoft.com/office/drawing/2014/main" id="{F7DE77F5-282D-496F-B3C8-62C18E1A1749}"/>
                </a:ext>
              </a:extLst>
            </p:cNvPr>
            <p:cNvSpPr/>
            <p:nvPr/>
          </p:nvSpPr>
          <p:spPr bwMode="auto">
            <a:xfrm>
              <a:off x="7556500" y="1707994"/>
              <a:ext cx="573088" cy="526108"/>
            </a:xfrm>
            <a:prstGeom prst="roundRect">
              <a:avLst>
                <a:gd name="adj" fmla="val 9792"/>
              </a:avLst>
            </a:prstGeom>
            <a:solidFill>
              <a:schemeClr val="bg1"/>
            </a:solidFill>
            <a:ln w="28575">
              <a:solidFill>
                <a:srgbClr val="7768AD"/>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dirty="0"/>
                <a:t>v</a:t>
              </a:r>
            </a:p>
          </p:txBody>
        </p:sp>
        <p:pic>
          <p:nvPicPr>
            <p:cNvPr id="21524" name="Picture 2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324727" y="1626933"/>
              <a:ext cx="804829" cy="5691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nvGrpSpPr>
          <p:cNvPr id="25" name="quiet"/>
          <p:cNvGrpSpPr>
            <a:grpSpLocks/>
          </p:cNvGrpSpPr>
          <p:nvPr/>
        </p:nvGrpSpPr>
        <p:grpSpPr bwMode="auto">
          <a:xfrm>
            <a:off x="755650" y="1604963"/>
            <a:ext cx="7632700" cy="773112"/>
            <a:chOff x="755649" y="1626933"/>
            <a:chExt cx="7632701" cy="772472"/>
          </a:xfrm>
        </p:grpSpPr>
        <p:grpSp>
          <p:nvGrpSpPr>
            <p:cNvPr id="21515" name="pencil"/>
            <p:cNvGrpSpPr>
              <a:grpSpLocks/>
            </p:cNvGrpSpPr>
            <p:nvPr/>
          </p:nvGrpSpPr>
          <p:grpSpPr bwMode="auto">
            <a:xfrm>
              <a:off x="755649" y="1904106"/>
              <a:ext cx="7632701" cy="495299"/>
              <a:chOff x="755649" y="2834688"/>
              <a:chExt cx="7630864" cy="495603"/>
            </a:xfrm>
          </p:grpSpPr>
          <p:grpSp>
            <p:nvGrpSpPr>
              <p:cNvPr id="21518" name="Group 20"/>
              <p:cNvGrpSpPr>
                <a:grpSpLocks/>
              </p:cNvGrpSpPr>
              <p:nvPr/>
            </p:nvGrpSpPr>
            <p:grpSpPr bwMode="auto">
              <a:xfrm>
                <a:off x="755649" y="2834688"/>
                <a:ext cx="7630864" cy="495603"/>
                <a:chOff x="755649" y="2710863"/>
                <a:chExt cx="7630864" cy="495603"/>
              </a:xfrm>
            </p:grpSpPr>
            <p:sp>
              <p:nvSpPr>
                <p:cNvPr id="31" name="Rectangle: Rounded Corners 30">
                  <a:extLst>
                    <a:ext uri="{FF2B5EF4-FFF2-40B4-BE49-F238E27FC236}">
                      <a16:creationId xmlns:a16="http://schemas.microsoft.com/office/drawing/2014/main" id="{832C1DD9-A037-4C64-A330-561F7BFCDD45}"/>
                    </a:ext>
                  </a:extLst>
                </p:cNvPr>
                <p:cNvSpPr/>
                <p:nvPr/>
              </p:nvSpPr>
              <p:spPr>
                <a:xfrm>
                  <a:off x="755649" y="2711272"/>
                  <a:ext cx="7630864" cy="495194"/>
                </a:xfrm>
                <a:prstGeom prst="roundRect">
                  <a:avLst>
                    <a:gd name="adj" fmla="val 10953"/>
                  </a:avLst>
                </a:prstGeom>
                <a:solidFill>
                  <a:srgbClr val="7768AD"/>
                </a:solidFill>
                <a:ln w="28575">
                  <a:solidFill>
                    <a:srgbClr val="7768AD"/>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dirty="0"/>
                </a:p>
              </p:txBody>
            </p:sp>
            <p:sp>
              <p:nvSpPr>
                <p:cNvPr id="32" name="Rectangle 31">
                  <a:extLst>
                    <a:ext uri="{FF2B5EF4-FFF2-40B4-BE49-F238E27FC236}">
                      <a16:creationId xmlns:a16="http://schemas.microsoft.com/office/drawing/2014/main" id="{B976217A-868D-4BDE-8D1F-07918A61E041}"/>
                    </a:ext>
                  </a:extLst>
                </p:cNvPr>
                <p:cNvSpPr/>
                <p:nvPr/>
              </p:nvSpPr>
              <p:spPr>
                <a:xfrm>
                  <a:off x="833418" y="2777933"/>
                  <a:ext cx="7472152" cy="369809"/>
                </a:xfrm>
                <a:prstGeom prst="rect">
                  <a:avLst/>
                </a:prstGeom>
              </p:spPr>
              <p:txBody>
                <a:bodyPr>
                  <a:spAutoFit/>
                </a:bodyPr>
                <a:lstStyle/>
                <a:p>
                  <a:pPr eaLnBrk="1" fontAlgn="auto" hangingPunct="1">
                    <a:spcBef>
                      <a:spcPts val="0"/>
                    </a:spcBef>
                    <a:spcAft>
                      <a:spcPts val="0"/>
                    </a:spcAft>
                    <a:defRPr/>
                  </a:pPr>
                  <a:r>
                    <a:rPr lang="en-GB" dirty="0">
                      <a:solidFill>
                        <a:schemeClr val="bg1"/>
                      </a:solidFill>
                      <a:latin typeface="+mj-lt"/>
                    </a:rPr>
                    <a:t>Be quiet</a:t>
                  </a:r>
                </a:p>
              </p:txBody>
            </p:sp>
          </p:grpSp>
          <p:sp>
            <p:nvSpPr>
              <p:cNvPr id="30" name="Rectangle: Rounded Corners 29">
                <a:extLst>
                  <a:ext uri="{FF2B5EF4-FFF2-40B4-BE49-F238E27FC236}">
                    <a16:creationId xmlns:a16="http://schemas.microsoft.com/office/drawing/2014/main" id="{50FF9BF4-1E41-4C64-A0DB-2E0C1D8D771E}"/>
                  </a:ext>
                </a:extLst>
              </p:cNvPr>
              <p:cNvSpPr/>
              <p:nvPr/>
            </p:nvSpPr>
            <p:spPr>
              <a:xfrm>
                <a:off x="755649" y="2844620"/>
                <a:ext cx="222197" cy="199982"/>
              </a:xfrm>
              <a:custGeom>
                <a:avLst/>
                <a:gdLst>
                  <a:gd name="connsiteX0" fmla="*/ 0 w 3816350"/>
                  <a:gd name="connsiteY0" fmla="*/ 54229 h 495109"/>
                  <a:gd name="connsiteX1" fmla="*/ 54229 w 3816350"/>
                  <a:gd name="connsiteY1" fmla="*/ 0 h 495109"/>
                  <a:gd name="connsiteX2" fmla="*/ 3762121 w 3816350"/>
                  <a:gd name="connsiteY2" fmla="*/ 0 h 495109"/>
                  <a:gd name="connsiteX3" fmla="*/ 3816350 w 3816350"/>
                  <a:gd name="connsiteY3" fmla="*/ 54229 h 495109"/>
                  <a:gd name="connsiteX4" fmla="*/ 3816350 w 3816350"/>
                  <a:gd name="connsiteY4" fmla="*/ 440880 h 495109"/>
                  <a:gd name="connsiteX5" fmla="*/ 3762121 w 3816350"/>
                  <a:gd name="connsiteY5" fmla="*/ 495109 h 495109"/>
                  <a:gd name="connsiteX6" fmla="*/ 54229 w 3816350"/>
                  <a:gd name="connsiteY6" fmla="*/ 495109 h 495109"/>
                  <a:gd name="connsiteX7" fmla="*/ 0 w 3816350"/>
                  <a:gd name="connsiteY7" fmla="*/ 440880 h 495109"/>
                  <a:gd name="connsiteX8" fmla="*/ 0 w 3816350"/>
                  <a:gd name="connsiteY8" fmla="*/ 54229 h 495109"/>
                  <a:gd name="connsiteX0" fmla="*/ 3175 w 3819525"/>
                  <a:gd name="connsiteY0" fmla="*/ 54229 h 495109"/>
                  <a:gd name="connsiteX1" fmla="*/ 57404 w 3819525"/>
                  <a:gd name="connsiteY1" fmla="*/ 0 h 495109"/>
                  <a:gd name="connsiteX2" fmla="*/ 3765296 w 3819525"/>
                  <a:gd name="connsiteY2" fmla="*/ 0 h 495109"/>
                  <a:gd name="connsiteX3" fmla="*/ 3819525 w 3819525"/>
                  <a:gd name="connsiteY3" fmla="*/ 54229 h 495109"/>
                  <a:gd name="connsiteX4" fmla="*/ 3819525 w 3819525"/>
                  <a:gd name="connsiteY4" fmla="*/ 440880 h 495109"/>
                  <a:gd name="connsiteX5" fmla="*/ 3765296 w 3819525"/>
                  <a:gd name="connsiteY5" fmla="*/ 495109 h 495109"/>
                  <a:gd name="connsiteX6" fmla="*/ 57404 w 3819525"/>
                  <a:gd name="connsiteY6" fmla="*/ 495109 h 495109"/>
                  <a:gd name="connsiteX7" fmla="*/ 3175 w 3819525"/>
                  <a:gd name="connsiteY7" fmla="*/ 440880 h 495109"/>
                  <a:gd name="connsiteX8" fmla="*/ 0 w 3819525"/>
                  <a:gd name="connsiteY8" fmla="*/ 200912 h 495109"/>
                  <a:gd name="connsiteX9" fmla="*/ 3175 w 3819525"/>
                  <a:gd name="connsiteY9" fmla="*/ 54229 h 495109"/>
                  <a:gd name="connsiteX0" fmla="*/ 3175 w 3819525"/>
                  <a:gd name="connsiteY0" fmla="*/ 54229 h 495109"/>
                  <a:gd name="connsiteX1" fmla="*/ 57404 w 3819525"/>
                  <a:gd name="connsiteY1" fmla="*/ 0 h 495109"/>
                  <a:gd name="connsiteX2" fmla="*/ 221457 w 3819525"/>
                  <a:gd name="connsiteY2" fmla="*/ 887 h 495109"/>
                  <a:gd name="connsiteX3" fmla="*/ 3765296 w 3819525"/>
                  <a:gd name="connsiteY3" fmla="*/ 0 h 495109"/>
                  <a:gd name="connsiteX4" fmla="*/ 3819525 w 3819525"/>
                  <a:gd name="connsiteY4" fmla="*/ 54229 h 495109"/>
                  <a:gd name="connsiteX5" fmla="*/ 3819525 w 3819525"/>
                  <a:gd name="connsiteY5" fmla="*/ 440880 h 495109"/>
                  <a:gd name="connsiteX6" fmla="*/ 3765296 w 3819525"/>
                  <a:gd name="connsiteY6" fmla="*/ 495109 h 495109"/>
                  <a:gd name="connsiteX7" fmla="*/ 57404 w 3819525"/>
                  <a:gd name="connsiteY7" fmla="*/ 495109 h 495109"/>
                  <a:gd name="connsiteX8" fmla="*/ 3175 w 3819525"/>
                  <a:gd name="connsiteY8" fmla="*/ 440880 h 495109"/>
                  <a:gd name="connsiteX9" fmla="*/ 0 w 3819525"/>
                  <a:gd name="connsiteY9" fmla="*/ 200912 h 495109"/>
                  <a:gd name="connsiteX10" fmla="*/ 3175 w 3819525"/>
                  <a:gd name="connsiteY10" fmla="*/ 54229 h 495109"/>
                  <a:gd name="connsiteX0" fmla="*/ 238191 w 4054541"/>
                  <a:gd name="connsiteY0" fmla="*/ 54229 h 495109"/>
                  <a:gd name="connsiteX1" fmla="*/ 292420 w 4054541"/>
                  <a:gd name="connsiteY1" fmla="*/ 0 h 495109"/>
                  <a:gd name="connsiteX2" fmla="*/ 456473 w 4054541"/>
                  <a:gd name="connsiteY2" fmla="*/ 887 h 495109"/>
                  <a:gd name="connsiteX3" fmla="*/ 4000312 w 4054541"/>
                  <a:gd name="connsiteY3" fmla="*/ 0 h 495109"/>
                  <a:gd name="connsiteX4" fmla="*/ 4054541 w 4054541"/>
                  <a:gd name="connsiteY4" fmla="*/ 54229 h 495109"/>
                  <a:gd name="connsiteX5" fmla="*/ 4054541 w 4054541"/>
                  <a:gd name="connsiteY5" fmla="*/ 440880 h 495109"/>
                  <a:gd name="connsiteX6" fmla="*/ 4000312 w 4054541"/>
                  <a:gd name="connsiteY6" fmla="*/ 495109 h 495109"/>
                  <a:gd name="connsiteX7" fmla="*/ 292420 w 4054541"/>
                  <a:gd name="connsiteY7" fmla="*/ 495109 h 495109"/>
                  <a:gd name="connsiteX8" fmla="*/ 235016 w 4054541"/>
                  <a:gd name="connsiteY8" fmla="*/ 200912 h 495109"/>
                  <a:gd name="connsiteX9" fmla="*/ 238191 w 4054541"/>
                  <a:gd name="connsiteY9" fmla="*/ 54229 h 495109"/>
                  <a:gd name="connsiteX0" fmla="*/ 3175 w 3819525"/>
                  <a:gd name="connsiteY0" fmla="*/ 54229 h 495109"/>
                  <a:gd name="connsiteX1" fmla="*/ 57404 w 3819525"/>
                  <a:gd name="connsiteY1" fmla="*/ 0 h 495109"/>
                  <a:gd name="connsiteX2" fmla="*/ 221457 w 3819525"/>
                  <a:gd name="connsiteY2" fmla="*/ 887 h 495109"/>
                  <a:gd name="connsiteX3" fmla="*/ 3765296 w 3819525"/>
                  <a:gd name="connsiteY3" fmla="*/ 0 h 495109"/>
                  <a:gd name="connsiteX4" fmla="*/ 3819525 w 3819525"/>
                  <a:gd name="connsiteY4" fmla="*/ 54229 h 495109"/>
                  <a:gd name="connsiteX5" fmla="*/ 3819525 w 3819525"/>
                  <a:gd name="connsiteY5" fmla="*/ 440880 h 495109"/>
                  <a:gd name="connsiteX6" fmla="*/ 3765296 w 3819525"/>
                  <a:gd name="connsiteY6" fmla="*/ 495109 h 495109"/>
                  <a:gd name="connsiteX7" fmla="*/ 0 w 3819525"/>
                  <a:gd name="connsiteY7" fmla="*/ 200912 h 495109"/>
                  <a:gd name="connsiteX8" fmla="*/ 3175 w 3819525"/>
                  <a:gd name="connsiteY8" fmla="*/ 54229 h 495109"/>
                  <a:gd name="connsiteX0" fmla="*/ 3175 w 3819525"/>
                  <a:gd name="connsiteY0" fmla="*/ 54229 h 442939"/>
                  <a:gd name="connsiteX1" fmla="*/ 57404 w 3819525"/>
                  <a:gd name="connsiteY1" fmla="*/ 0 h 442939"/>
                  <a:gd name="connsiteX2" fmla="*/ 221457 w 3819525"/>
                  <a:gd name="connsiteY2" fmla="*/ 887 h 442939"/>
                  <a:gd name="connsiteX3" fmla="*/ 3765296 w 3819525"/>
                  <a:gd name="connsiteY3" fmla="*/ 0 h 442939"/>
                  <a:gd name="connsiteX4" fmla="*/ 3819525 w 3819525"/>
                  <a:gd name="connsiteY4" fmla="*/ 54229 h 442939"/>
                  <a:gd name="connsiteX5" fmla="*/ 3819525 w 3819525"/>
                  <a:gd name="connsiteY5" fmla="*/ 440880 h 442939"/>
                  <a:gd name="connsiteX6" fmla="*/ 0 w 3819525"/>
                  <a:gd name="connsiteY6" fmla="*/ 200912 h 442939"/>
                  <a:gd name="connsiteX7" fmla="*/ 3175 w 3819525"/>
                  <a:gd name="connsiteY7" fmla="*/ 54229 h 442939"/>
                  <a:gd name="connsiteX0" fmla="*/ 3175 w 3819525"/>
                  <a:gd name="connsiteY0" fmla="*/ 54229 h 200912"/>
                  <a:gd name="connsiteX1" fmla="*/ 57404 w 3819525"/>
                  <a:gd name="connsiteY1" fmla="*/ 0 h 200912"/>
                  <a:gd name="connsiteX2" fmla="*/ 221457 w 3819525"/>
                  <a:gd name="connsiteY2" fmla="*/ 887 h 200912"/>
                  <a:gd name="connsiteX3" fmla="*/ 3765296 w 3819525"/>
                  <a:gd name="connsiteY3" fmla="*/ 0 h 200912"/>
                  <a:gd name="connsiteX4" fmla="*/ 3819525 w 3819525"/>
                  <a:gd name="connsiteY4" fmla="*/ 54229 h 200912"/>
                  <a:gd name="connsiteX5" fmla="*/ 0 w 3819525"/>
                  <a:gd name="connsiteY5" fmla="*/ 200912 h 200912"/>
                  <a:gd name="connsiteX6" fmla="*/ 3175 w 3819525"/>
                  <a:gd name="connsiteY6" fmla="*/ 54229 h 200912"/>
                  <a:gd name="connsiteX0" fmla="*/ 3175 w 3765296"/>
                  <a:gd name="connsiteY0" fmla="*/ 54229 h 200912"/>
                  <a:gd name="connsiteX1" fmla="*/ 57404 w 3765296"/>
                  <a:gd name="connsiteY1" fmla="*/ 0 h 200912"/>
                  <a:gd name="connsiteX2" fmla="*/ 221457 w 3765296"/>
                  <a:gd name="connsiteY2" fmla="*/ 887 h 200912"/>
                  <a:gd name="connsiteX3" fmla="*/ 3765296 w 3765296"/>
                  <a:gd name="connsiteY3" fmla="*/ 0 h 200912"/>
                  <a:gd name="connsiteX4" fmla="*/ 0 w 3765296"/>
                  <a:gd name="connsiteY4" fmla="*/ 200912 h 200912"/>
                  <a:gd name="connsiteX5" fmla="*/ 3175 w 3765296"/>
                  <a:gd name="connsiteY5" fmla="*/ 54229 h 200912"/>
                  <a:gd name="connsiteX0" fmla="*/ 3175 w 221457"/>
                  <a:gd name="connsiteY0" fmla="*/ 54229 h 200912"/>
                  <a:gd name="connsiteX1" fmla="*/ 57404 w 221457"/>
                  <a:gd name="connsiteY1" fmla="*/ 0 h 200912"/>
                  <a:gd name="connsiteX2" fmla="*/ 221457 w 221457"/>
                  <a:gd name="connsiteY2" fmla="*/ 887 h 200912"/>
                  <a:gd name="connsiteX3" fmla="*/ 0 w 221457"/>
                  <a:gd name="connsiteY3" fmla="*/ 200912 h 200912"/>
                  <a:gd name="connsiteX4" fmla="*/ 3175 w 221457"/>
                  <a:gd name="connsiteY4" fmla="*/ 54229 h 20091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1457" h="200912">
                    <a:moveTo>
                      <a:pt x="3175" y="54229"/>
                    </a:moveTo>
                    <a:cubicBezTo>
                      <a:pt x="3175" y="24279"/>
                      <a:pt x="27454" y="0"/>
                      <a:pt x="57404" y="0"/>
                    </a:cubicBezTo>
                    <a:lnTo>
                      <a:pt x="221457" y="887"/>
                    </a:lnTo>
                    <a:lnTo>
                      <a:pt x="0" y="200912"/>
                    </a:lnTo>
                    <a:cubicBezTo>
                      <a:pt x="1058" y="152018"/>
                      <a:pt x="2117" y="103123"/>
                      <a:pt x="3175" y="54229"/>
                    </a:cubicBezTo>
                    <a:close/>
                  </a:path>
                </a:pathLst>
              </a:custGeom>
              <a:solidFill>
                <a:schemeClr val="bg1"/>
              </a:solidFill>
              <a:ln w="28575">
                <a:solidFill>
                  <a:srgbClr val="7768AD"/>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dirty="0"/>
              </a:p>
            </p:txBody>
          </p:sp>
        </p:grpSp>
        <p:sp>
          <p:nvSpPr>
            <p:cNvPr id="27" name="Rectangle: Rounded Corners 26">
              <a:extLst>
                <a:ext uri="{FF2B5EF4-FFF2-40B4-BE49-F238E27FC236}">
                  <a16:creationId xmlns:a16="http://schemas.microsoft.com/office/drawing/2014/main" id="{17310643-5613-465A-9FD5-506362CE4752}"/>
                </a:ext>
              </a:extLst>
            </p:cNvPr>
            <p:cNvSpPr/>
            <p:nvPr/>
          </p:nvSpPr>
          <p:spPr bwMode="auto">
            <a:xfrm>
              <a:off x="7556500" y="1707828"/>
              <a:ext cx="573088" cy="525028"/>
            </a:xfrm>
            <a:prstGeom prst="roundRect">
              <a:avLst>
                <a:gd name="adj" fmla="val 9792"/>
              </a:avLst>
            </a:prstGeom>
            <a:solidFill>
              <a:schemeClr val="bg1"/>
            </a:solidFill>
            <a:ln w="28575">
              <a:solidFill>
                <a:srgbClr val="7768AD"/>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dirty="0"/>
                <a:t>v</a:t>
              </a:r>
            </a:p>
          </p:txBody>
        </p:sp>
        <p:pic>
          <p:nvPicPr>
            <p:cNvPr id="21517" name="Picture 27"/>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324727" y="1626933"/>
              <a:ext cx="804829" cy="5691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33" name="Rectangle 32"/>
          <p:cNvSpPr>
            <a:spLocks noChangeArrowheads="1"/>
          </p:cNvSpPr>
          <p:nvPr/>
        </p:nvSpPr>
        <p:spPr bwMode="auto">
          <a:xfrm>
            <a:off x="803275" y="2541588"/>
            <a:ext cx="3927475" cy="2032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anose="020B0604020202020204" pitchFamily="2" charset="0"/>
                <a:cs typeface="Twinkl" panose="020B0604020202020204"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anose="020B0604020202020204" pitchFamily="2" charset="0"/>
                <a:cs typeface="Twinkl" panose="020B0604020202020204"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anose="020B0604020202020204" pitchFamily="2" charset="0"/>
                <a:cs typeface="Twinkl" panose="020B0604020202020204"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anose="020B0604020202020204" pitchFamily="2" charset="0"/>
                <a:cs typeface="Twinkl" panose="020B0604020202020204"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anose="020B0604020202020204" pitchFamily="2" charset="0"/>
                <a:cs typeface="Twinkl" panose="020B0604020202020204"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cs typeface="Twinkl" panose="020B0604020202020204"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cs typeface="Twinkl" panose="020B0604020202020204"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cs typeface="Twinkl" panose="020B0604020202020204"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cs typeface="Twinkl" panose="020B0604020202020204" pitchFamily="2" charset="0"/>
              </a:defRPr>
            </a:lvl9pPr>
          </a:lstStyle>
          <a:p>
            <a:pPr>
              <a:lnSpc>
                <a:spcPct val="100000"/>
              </a:lnSpc>
              <a:spcBef>
                <a:spcPct val="0"/>
              </a:spcBef>
              <a:buFontTx/>
              <a:buNone/>
            </a:pPr>
            <a:r>
              <a:rPr lang="en-GB" altLang="en-US">
                <a:solidFill>
                  <a:schemeClr val="tx1"/>
                </a:solidFill>
              </a:rPr>
              <a:t>A synagogue is used for different things. Some of these things, like prayer, are quiet things. It is important to be aware of how quiet things are inside, so that you can be respectful of people who might be thinking in silence.</a:t>
            </a:r>
          </a:p>
        </p:txBody>
      </p:sp>
      <p:pic>
        <p:nvPicPr>
          <p:cNvPr id="35" name="Picture 34"/>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198938" y="2433638"/>
            <a:ext cx="4665662" cy="3298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0" presetClass="entr" presetSubtype="0" fill="hold"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0" presetClass="exit" presetSubtype="0" fill="hold" nodeType="clickEffect">
                                  <p:stCondLst>
                                    <p:cond delay="0"/>
                                  </p:stCondLst>
                                  <p:childTnLst>
                                    <p:animEffect transition="out" filter="fade">
                                      <p:cBhvr>
                                        <p:cTn id="11" dur="500"/>
                                        <p:tgtEl>
                                          <p:spTgt spid="3"/>
                                        </p:tgtEl>
                                      </p:cBhvr>
                                    </p:animEffect>
                                    <p:set>
                                      <p:cBhvr>
                                        <p:cTn id="12" dur="1" fill="hold">
                                          <p:stCondLst>
                                            <p:cond delay="499"/>
                                          </p:stCondLst>
                                        </p:cTn>
                                        <p:tgtEl>
                                          <p:spTgt spid="3"/>
                                        </p:tgtEl>
                                        <p:attrNameLst>
                                          <p:attrName>style.visibility</p:attrName>
                                        </p:attrNameLst>
                                      </p:cBhvr>
                                      <p:to>
                                        <p:strVal val="hidden"/>
                                      </p:to>
                                    </p:set>
                                  </p:childTnLst>
                                </p:cTn>
                              </p:par>
                              <p:par>
                                <p:cTn id="13" presetID="10" presetClass="exit" presetSubtype="0" fill="hold" nodeType="withEffect">
                                  <p:stCondLst>
                                    <p:cond delay="0"/>
                                  </p:stCondLst>
                                  <p:childTnLst>
                                    <p:animEffect transition="out" filter="fade">
                                      <p:cBhvr>
                                        <p:cTn id="14" dur="500"/>
                                        <p:tgtEl>
                                          <p:spTgt spid="4"/>
                                        </p:tgtEl>
                                      </p:cBhvr>
                                    </p:animEffect>
                                    <p:set>
                                      <p:cBhvr>
                                        <p:cTn id="15" dur="1" fill="hold">
                                          <p:stCondLst>
                                            <p:cond delay="499"/>
                                          </p:stCondLst>
                                        </p:cTn>
                                        <p:tgtEl>
                                          <p:spTgt spid="4"/>
                                        </p:tgtEl>
                                        <p:attrNameLst>
                                          <p:attrName>style.visibility</p:attrName>
                                        </p:attrNameLst>
                                      </p:cBhvr>
                                      <p:to>
                                        <p:strVal val="hidden"/>
                                      </p:to>
                                    </p:set>
                                  </p:childTnLst>
                                </p:cTn>
                              </p:par>
                            </p:childTnLst>
                          </p:cTn>
                        </p:par>
                        <p:par>
                          <p:cTn id="16" fill="hold" nodeType="afterGroup">
                            <p:stCondLst>
                              <p:cond delay="500"/>
                            </p:stCondLst>
                            <p:childTnLst>
                              <p:par>
                                <p:cTn id="17" presetID="10" presetClass="entr" presetSubtype="0" fill="hold" nodeType="afterEffect">
                                  <p:stCondLst>
                                    <p:cond delay="0"/>
                                  </p:stCondLst>
                                  <p:childTnLst>
                                    <p:set>
                                      <p:cBhvr>
                                        <p:cTn id="18" dur="1" fill="hold">
                                          <p:stCondLst>
                                            <p:cond delay="0"/>
                                          </p:stCondLst>
                                        </p:cTn>
                                        <p:tgtEl>
                                          <p:spTgt spid="24"/>
                                        </p:tgtEl>
                                        <p:attrNameLst>
                                          <p:attrName>style.visibility</p:attrName>
                                        </p:attrNameLst>
                                      </p:cBhvr>
                                      <p:to>
                                        <p:strVal val="visible"/>
                                      </p:to>
                                    </p:set>
                                    <p:animEffect transition="in" filter="fade">
                                      <p:cBhvr>
                                        <p:cTn id="19" dur="500"/>
                                        <p:tgtEl>
                                          <p:spTgt spid="24"/>
                                        </p:tgtEl>
                                      </p:cBhvr>
                                    </p:animEffect>
                                  </p:childTnLst>
                                </p:cTn>
                              </p:par>
                            </p:childTnLst>
                          </p:cTn>
                        </p:par>
                        <p:par>
                          <p:cTn id="20" fill="hold" nodeType="afterGroup">
                            <p:stCondLst>
                              <p:cond delay="1000"/>
                            </p:stCondLst>
                            <p:childTnLst>
                              <p:par>
                                <p:cTn id="21" presetID="10" presetClass="entr" presetSubtype="0" fill="hold" grpId="0" nodeType="afterEffect">
                                  <p:stCondLst>
                                    <p:cond delay="0"/>
                                  </p:stCondLst>
                                  <p:childTnLst>
                                    <p:set>
                                      <p:cBhvr>
                                        <p:cTn id="22" dur="1" fill="hold">
                                          <p:stCondLst>
                                            <p:cond delay="0"/>
                                          </p:stCondLst>
                                        </p:cTn>
                                        <p:tgtEl>
                                          <p:spTgt spid="16"/>
                                        </p:tgtEl>
                                        <p:attrNameLst>
                                          <p:attrName>style.visibility</p:attrName>
                                        </p:attrNameLst>
                                      </p:cBhvr>
                                      <p:to>
                                        <p:strVal val="visible"/>
                                      </p:to>
                                    </p:set>
                                    <p:animEffect transition="in" filter="fade">
                                      <p:cBhvr>
                                        <p:cTn id="23" dur="500"/>
                                        <p:tgtEl>
                                          <p:spTgt spid="16"/>
                                        </p:tgtEl>
                                      </p:cBhvr>
                                    </p:animEffect>
                                  </p:childTnLst>
                                </p:cTn>
                              </p:par>
                              <p:par>
                                <p:cTn id="24" presetID="10" presetClass="entr" presetSubtype="0" fill="hold" nodeType="withEffect">
                                  <p:stCondLst>
                                    <p:cond delay="0"/>
                                  </p:stCondLst>
                                  <p:childTnLst>
                                    <p:set>
                                      <p:cBhvr>
                                        <p:cTn id="25" dur="1" fill="hold">
                                          <p:stCondLst>
                                            <p:cond delay="0"/>
                                          </p:stCondLst>
                                        </p:cTn>
                                        <p:tgtEl>
                                          <p:spTgt spid="20"/>
                                        </p:tgtEl>
                                        <p:attrNameLst>
                                          <p:attrName>style.visibility</p:attrName>
                                        </p:attrNameLst>
                                      </p:cBhvr>
                                      <p:to>
                                        <p:strVal val="visible"/>
                                      </p:to>
                                    </p:set>
                                    <p:animEffect transition="in" filter="fade">
                                      <p:cBhvr>
                                        <p:cTn id="26" dur="500"/>
                                        <p:tgtEl>
                                          <p:spTgt spid="20"/>
                                        </p:tgtEl>
                                      </p:cBhvr>
                                    </p:animEffect>
                                  </p:childTnLst>
                                </p:cTn>
                              </p:par>
                            </p:childTnLst>
                          </p:cTn>
                        </p:par>
                      </p:childTnLst>
                    </p:cTn>
                  </p:par>
                  <p:par>
                    <p:cTn id="27" fill="hold" nodeType="clickPar">
                      <p:stCondLst>
                        <p:cond delay="indefinite"/>
                      </p:stCondLst>
                      <p:childTnLst>
                        <p:par>
                          <p:cTn id="28" fill="hold" nodeType="withGroup">
                            <p:stCondLst>
                              <p:cond delay="0"/>
                            </p:stCondLst>
                            <p:childTnLst>
                              <p:par>
                                <p:cTn id="29" presetID="10" presetClass="exit" presetSubtype="0" fill="hold" nodeType="clickEffect">
                                  <p:stCondLst>
                                    <p:cond delay="0"/>
                                  </p:stCondLst>
                                  <p:childTnLst>
                                    <p:animEffect transition="out" filter="fade">
                                      <p:cBhvr>
                                        <p:cTn id="30" dur="500"/>
                                        <p:tgtEl>
                                          <p:spTgt spid="24"/>
                                        </p:tgtEl>
                                      </p:cBhvr>
                                    </p:animEffect>
                                    <p:set>
                                      <p:cBhvr>
                                        <p:cTn id="31" dur="1" fill="hold">
                                          <p:stCondLst>
                                            <p:cond delay="499"/>
                                          </p:stCondLst>
                                        </p:cTn>
                                        <p:tgtEl>
                                          <p:spTgt spid="24"/>
                                        </p:tgtEl>
                                        <p:attrNameLst>
                                          <p:attrName>style.visibility</p:attrName>
                                        </p:attrNameLst>
                                      </p:cBhvr>
                                      <p:to>
                                        <p:strVal val="hidden"/>
                                      </p:to>
                                    </p:set>
                                  </p:childTnLst>
                                </p:cTn>
                              </p:par>
                              <p:par>
                                <p:cTn id="32" presetID="10" presetClass="exit" presetSubtype="0" fill="hold" grpId="1" nodeType="withEffect">
                                  <p:stCondLst>
                                    <p:cond delay="0"/>
                                  </p:stCondLst>
                                  <p:childTnLst>
                                    <p:animEffect transition="out" filter="fade">
                                      <p:cBhvr>
                                        <p:cTn id="33" dur="500"/>
                                        <p:tgtEl>
                                          <p:spTgt spid="16"/>
                                        </p:tgtEl>
                                      </p:cBhvr>
                                    </p:animEffect>
                                    <p:set>
                                      <p:cBhvr>
                                        <p:cTn id="34" dur="1" fill="hold">
                                          <p:stCondLst>
                                            <p:cond delay="499"/>
                                          </p:stCondLst>
                                        </p:cTn>
                                        <p:tgtEl>
                                          <p:spTgt spid="16"/>
                                        </p:tgtEl>
                                        <p:attrNameLst>
                                          <p:attrName>style.visibility</p:attrName>
                                        </p:attrNameLst>
                                      </p:cBhvr>
                                      <p:to>
                                        <p:strVal val="hidden"/>
                                      </p:to>
                                    </p:set>
                                  </p:childTnLst>
                                </p:cTn>
                              </p:par>
                              <p:par>
                                <p:cTn id="35" presetID="10" presetClass="exit" presetSubtype="0" fill="hold" nodeType="withEffect">
                                  <p:stCondLst>
                                    <p:cond delay="0"/>
                                  </p:stCondLst>
                                  <p:childTnLst>
                                    <p:animEffect transition="out" filter="fade">
                                      <p:cBhvr>
                                        <p:cTn id="36" dur="500"/>
                                        <p:tgtEl>
                                          <p:spTgt spid="20"/>
                                        </p:tgtEl>
                                      </p:cBhvr>
                                    </p:animEffect>
                                    <p:set>
                                      <p:cBhvr>
                                        <p:cTn id="37" dur="1" fill="hold">
                                          <p:stCondLst>
                                            <p:cond delay="499"/>
                                          </p:stCondLst>
                                        </p:cTn>
                                        <p:tgtEl>
                                          <p:spTgt spid="20"/>
                                        </p:tgtEl>
                                        <p:attrNameLst>
                                          <p:attrName>style.visibility</p:attrName>
                                        </p:attrNameLst>
                                      </p:cBhvr>
                                      <p:to>
                                        <p:strVal val="hidden"/>
                                      </p:to>
                                    </p:set>
                                  </p:childTnLst>
                                </p:cTn>
                              </p:par>
                            </p:childTnLst>
                          </p:cTn>
                        </p:par>
                        <p:par>
                          <p:cTn id="38" fill="hold" nodeType="afterGroup">
                            <p:stCondLst>
                              <p:cond delay="500"/>
                            </p:stCondLst>
                            <p:childTnLst>
                              <p:par>
                                <p:cTn id="39" presetID="10" presetClass="entr" presetSubtype="0" fill="hold" nodeType="afterEffect">
                                  <p:stCondLst>
                                    <p:cond delay="0"/>
                                  </p:stCondLst>
                                  <p:childTnLst>
                                    <p:set>
                                      <p:cBhvr>
                                        <p:cTn id="40" dur="1" fill="hold">
                                          <p:stCondLst>
                                            <p:cond delay="0"/>
                                          </p:stCondLst>
                                        </p:cTn>
                                        <p:tgtEl>
                                          <p:spTgt spid="25"/>
                                        </p:tgtEl>
                                        <p:attrNameLst>
                                          <p:attrName>style.visibility</p:attrName>
                                        </p:attrNameLst>
                                      </p:cBhvr>
                                      <p:to>
                                        <p:strVal val="visible"/>
                                      </p:to>
                                    </p:set>
                                    <p:animEffect transition="in" filter="fade">
                                      <p:cBhvr>
                                        <p:cTn id="41" dur="500"/>
                                        <p:tgtEl>
                                          <p:spTgt spid="25"/>
                                        </p:tgtEl>
                                      </p:cBhvr>
                                    </p:animEffect>
                                  </p:childTnLst>
                                </p:cTn>
                              </p:par>
                            </p:childTnLst>
                          </p:cTn>
                        </p:par>
                        <p:par>
                          <p:cTn id="42" fill="hold" nodeType="afterGroup">
                            <p:stCondLst>
                              <p:cond delay="1000"/>
                            </p:stCondLst>
                            <p:childTnLst>
                              <p:par>
                                <p:cTn id="43" presetID="10" presetClass="entr" presetSubtype="0" fill="hold" grpId="0" nodeType="afterEffect">
                                  <p:stCondLst>
                                    <p:cond delay="0"/>
                                  </p:stCondLst>
                                  <p:childTnLst>
                                    <p:set>
                                      <p:cBhvr>
                                        <p:cTn id="44" dur="1" fill="hold">
                                          <p:stCondLst>
                                            <p:cond delay="0"/>
                                          </p:stCondLst>
                                        </p:cTn>
                                        <p:tgtEl>
                                          <p:spTgt spid="33"/>
                                        </p:tgtEl>
                                        <p:attrNameLst>
                                          <p:attrName>style.visibility</p:attrName>
                                        </p:attrNameLst>
                                      </p:cBhvr>
                                      <p:to>
                                        <p:strVal val="visible"/>
                                      </p:to>
                                    </p:set>
                                    <p:animEffect transition="in" filter="fade">
                                      <p:cBhvr>
                                        <p:cTn id="45" dur="500"/>
                                        <p:tgtEl>
                                          <p:spTgt spid="33"/>
                                        </p:tgtEl>
                                      </p:cBhvr>
                                    </p:animEffect>
                                  </p:childTnLst>
                                </p:cTn>
                              </p:par>
                              <p:par>
                                <p:cTn id="46" presetID="10" presetClass="entr" presetSubtype="0" fill="hold" nodeType="withEffect">
                                  <p:stCondLst>
                                    <p:cond delay="0"/>
                                  </p:stCondLst>
                                  <p:childTnLst>
                                    <p:set>
                                      <p:cBhvr>
                                        <p:cTn id="47" dur="1" fill="hold">
                                          <p:stCondLst>
                                            <p:cond delay="0"/>
                                          </p:stCondLst>
                                        </p:cTn>
                                        <p:tgtEl>
                                          <p:spTgt spid="35"/>
                                        </p:tgtEl>
                                        <p:attrNameLst>
                                          <p:attrName>style.visibility</p:attrName>
                                        </p:attrNameLst>
                                      </p:cBhvr>
                                      <p:to>
                                        <p:strVal val="visible"/>
                                      </p:to>
                                    </p:set>
                                    <p:animEffect transition="in" filter="fade">
                                      <p:cBhvr>
                                        <p:cTn id="48" dur="500"/>
                                        <p:tgtEl>
                                          <p:spTgt spid="3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p:bldP spid="16" grpId="1"/>
      <p:bldP spid="33"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8A0032B3-FFA7-4FF2-8507-E86D05B54B10}"/>
              </a:ext>
            </a:extLst>
          </p:cNvPr>
          <p:cNvSpPr txBox="1"/>
          <p:nvPr/>
        </p:nvSpPr>
        <p:spPr>
          <a:xfrm>
            <a:off x="755650" y="728663"/>
            <a:ext cx="7632700" cy="584200"/>
          </a:xfrm>
          <a:prstGeom prst="rect">
            <a:avLst/>
          </a:prstGeom>
          <a:noFill/>
        </p:spPr>
        <p:txBody>
          <a:bodyPr>
            <a:spAutoFit/>
          </a:bodyPr>
          <a:lstStyle/>
          <a:p>
            <a:pPr algn="ctr" eaLnBrk="1" fontAlgn="auto" hangingPunct="1">
              <a:spcBef>
                <a:spcPts val="0"/>
              </a:spcBef>
              <a:spcAft>
                <a:spcPts val="0"/>
              </a:spcAft>
              <a:defRPr/>
            </a:pPr>
            <a:r>
              <a:rPr lang="en-GB" sz="3200" dirty="0">
                <a:latin typeface="+mj-lt"/>
              </a:rPr>
              <a:t>In a Synagogue</a:t>
            </a:r>
          </a:p>
        </p:txBody>
      </p:sp>
      <p:grpSp>
        <p:nvGrpSpPr>
          <p:cNvPr id="22531" name="quiet"/>
          <p:cNvGrpSpPr>
            <a:grpSpLocks/>
          </p:cNvGrpSpPr>
          <p:nvPr/>
        </p:nvGrpSpPr>
        <p:grpSpPr bwMode="auto">
          <a:xfrm>
            <a:off x="755650" y="1685925"/>
            <a:ext cx="7632700" cy="692150"/>
            <a:chOff x="755649" y="1708048"/>
            <a:chExt cx="7632701" cy="691357"/>
          </a:xfrm>
        </p:grpSpPr>
        <p:grpSp>
          <p:nvGrpSpPr>
            <p:cNvPr id="22537" name="pencil"/>
            <p:cNvGrpSpPr>
              <a:grpSpLocks/>
            </p:cNvGrpSpPr>
            <p:nvPr/>
          </p:nvGrpSpPr>
          <p:grpSpPr bwMode="auto">
            <a:xfrm>
              <a:off x="755649" y="1904106"/>
              <a:ext cx="7632701" cy="495299"/>
              <a:chOff x="755649" y="2834688"/>
              <a:chExt cx="7630864" cy="495603"/>
            </a:xfrm>
          </p:grpSpPr>
          <p:grpSp>
            <p:nvGrpSpPr>
              <p:cNvPr id="22539" name="Group 20"/>
              <p:cNvGrpSpPr>
                <a:grpSpLocks/>
              </p:cNvGrpSpPr>
              <p:nvPr/>
            </p:nvGrpSpPr>
            <p:grpSpPr bwMode="auto">
              <a:xfrm>
                <a:off x="755649" y="2834688"/>
                <a:ext cx="7630864" cy="495603"/>
                <a:chOff x="755649" y="2710863"/>
                <a:chExt cx="7630864" cy="495603"/>
              </a:xfrm>
            </p:grpSpPr>
            <p:sp>
              <p:nvSpPr>
                <p:cNvPr id="9" name="Rectangle: Rounded Corners 8">
                  <a:extLst>
                    <a:ext uri="{FF2B5EF4-FFF2-40B4-BE49-F238E27FC236}">
                      <a16:creationId xmlns:a16="http://schemas.microsoft.com/office/drawing/2014/main" id="{F2A326B0-F170-4A2D-92CE-F6322720654B}"/>
                    </a:ext>
                  </a:extLst>
                </p:cNvPr>
                <p:cNvSpPr/>
                <p:nvPr/>
              </p:nvSpPr>
              <p:spPr>
                <a:xfrm>
                  <a:off x="755649" y="2711430"/>
                  <a:ext cx="7630864" cy="495036"/>
                </a:xfrm>
                <a:prstGeom prst="roundRect">
                  <a:avLst>
                    <a:gd name="adj" fmla="val 10953"/>
                  </a:avLst>
                </a:prstGeom>
                <a:solidFill>
                  <a:srgbClr val="7768AD"/>
                </a:solidFill>
                <a:ln w="28575">
                  <a:solidFill>
                    <a:srgbClr val="7768AD"/>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dirty="0"/>
                </a:p>
              </p:txBody>
            </p:sp>
            <p:sp>
              <p:nvSpPr>
                <p:cNvPr id="10" name="Rectangle 9">
                  <a:extLst>
                    <a:ext uri="{FF2B5EF4-FFF2-40B4-BE49-F238E27FC236}">
                      <a16:creationId xmlns:a16="http://schemas.microsoft.com/office/drawing/2014/main" id="{1AE307E1-281D-4D2B-A8AC-84F03BBB5C74}"/>
                    </a:ext>
                  </a:extLst>
                </p:cNvPr>
                <p:cNvSpPr/>
                <p:nvPr/>
              </p:nvSpPr>
              <p:spPr>
                <a:xfrm>
                  <a:off x="833418" y="2778069"/>
                  <a:ext cx="7472152" cy="369691"/>
                </a:xfrm>
                <a:prstGeom prst="rect">
                  <a:avLst/>
                </a:prstGeom>
              </p:spPr>
              <p:txBody>
                <a:bodyPr>
                  <a:spAutoFit/>
                </a:bodyPr>
                <a:lstStyle/>
                <a:p>
                  <a:pPr eaLnBrk="1" fontAlgn="auto" hangingPunct="1">
                    <a:spcBef>
                      <a:spcPts val="0"/>
                    </a:spcBef>
                    <a:spcAft>
                      <a:spcPts val="0"/>
                    </a:spcAft>
                    <a:defRPr/>
                  </a:pPr>
                  <a:r>
                    <a:rPr lang="en-GB" dirty="0">
                      <a:solidFill>
                        <a:schemeClr val="bg1"/>
                      </a:solidFill>
                      <a:latin typeface="+mj-lt"/>
                    </a:rPr>
                    <a:t>Prayer Room</a:t>
                  </a:r>
                </a:p>
              </p:txBody>
            </p:sp>
          </p:grpSp>
          <p:sp>
            <p:nvSpPr>
              <p:cNvPr id="8" name="Rectangle: Rounded Corners 29">
                <a:extLst>
                  <a:ext uri="{FF2B5EF4-FFF2-40B4-BE49-F238E27FC236}">
                    <a16:creationId xmlns:a16="http://schemas.microsoft.com/office/drawing/2014/main" id="{66707B58-1EF7-4AB6-9377-0A7D36CEBD9F}"/>
                  </a:ext>
                </a:extLst>
              </p:cNvPr>
              <p:cNvSpPr/>
              <p:nvPr/>
            </p:nvSpPr>
            <p:spPr>
              <a:xfrm>
                <a:off x="755649" y="2844775"/>
                <a:ext cx="222197" cy="199919"/>
              </a:xfrm>
              <a:custGeom>
                <a:avLst/>
                <a:gdLst>
                  <a:gd name="connsiteX0" fmla="*/ 0 w 3816350"/>
                  <a:gd name="connsiteY0" fmla="*/ 54229 h 495109"/>
                  <a:gd name="connsiteX1" fmla="*/ 54229 w 3816350"/>
                  <a:gd name="connsiteY1" fmla="*/ 0 h 495109"/>
                  <a:gd name="connsiteX2" fmla="*/ 3762121 w 3816350"/>
                  <a:gd name="connsiteY2" fmla="*/ 0 h 495109"/>
                  <a:gd name="connsiteX3" fmla="*/ 3816350 w 3816350"/>
                  <a:gd name="connsiteY3" fmla="*/ 54229 h 495109"/>
                  <a:gd name="connsiteX4" fmla="*/ 3816350 w 3816350"/>
                  <a:gd name="connsiteY4" fmla="*/ 440880 h 495109"/>
                  <a:gd name="connsiteX5" fmla="*/ 3762121 w 3816350"/>
                  <a:gd name="connsiteY5" fmla="*/ 495109 h 495109"/>
                  <a:gd name="connsiteX6" fmla="*/ 54229 w 3816350"/>
                  <a:gd name="connsiteY6" fmla="*/ 495109 h 495109"/>
                  <a:gd name="connsiteX7" fmla="*/ 0 w 3816350"/>
                  <a:gd name="connsiteY7" fmla="*/ 440880 h 495109"/>
                  <a:gd name="connsiteX8" fmla="*/ 0 w 3816350"/>
                  <a:gd name="connsiteY8" fmla="*/ 54229 h 495109"/>
                  <a:gd name="connsiteX0" fmla="*/ 3175 w 3819525"/>
                  <a:gd name="connsiteY0" fmla="*/ 54229 h 495109"/>
                  <a:gd name="connsiteX1" fmla="*/ 57404 w 3819525"/>
                  <a:gd name="connsiteY1" fmla="*/ 0 h 495109"/>
                  <a:gd name="connsiteX2" fmla="*/ 3765296 w 3819525"/>
                  <a:gd name="connsiteY2" fmla="*/ 0 h 495109"/>
                  <a:gd name="connsiteX3" fmla="*/ 3819525 w 3819525"/>
                  <a:gd name="connsiteY3" fmla="*/ 54229 h 495109"/>
                  <a:gd name="connsiteX4" fmla="*/ 3819525 w 3819525"/>
                  <a:gd name="connsiteY4" fmla="*/ 440880 h 495109"/>
                  <a:gd name="connsiteX5" fmla="*/ 3765296 w 3819525"/>
                  <a:gd name="connsiteY5" fmla="*/ 495109 h 495109"/>
                  <a:gd name="connsiteX6" fmla="*/ 57404 w 3819525"/>
                  <a:gd name="connsiteY6" fmla="*/ 495109 h 495109"/>
                  <a:gd name="connsiteX7" fmla="*/ 3175 w 3819525"/>
                  <a:gd name="connsiteY7" fmla="*/ 440880 h 495109"/>
                  <a:gd name="connsiteX8" fmla="*/ 0 w 3819525"/>
                  <a:gd name="connsiteY8" fmla="*/ 200912 h 495109"/>
                  <a:gd name="connsiteX9" fmla="*/ 3175 w 3819525"/>
                  <a:gd name="connsiteY9" fmla="*/ 54229 h 495109"/>
                  <a:gd name="connsiteX0" fmla="*/ 3175 w 3819525"/>
                  <a:gd name="connsiteY0" fmla="*/ 54229 h 495109"/>
                  <a:gd name="connsiteX1" fmla="*/ 57404 w 3819525"/>
                  <a:gd name="connsiteY1" fmla="*/ 0 h 495109"/>
                  <a:gd name="connsiteX2" fmla="*/ 221457 w 3819525"/>
                  <a:gd name="connsiteY2" fmla="*/ 887 h 495109"/>
                  <a:gd name="connsiteX3" fmla="*/ 3765296 w 3819525"/>
                  <a:gd name="connsiteY3" fmla="*/ 0 h 495109"/>
                  <a:gd name="connsiteX4" fmla="*/ 3819525 w 3819525"/>
                  <a:gd name="connsiteY4" fmla="*/ 54229 h 495109"/>
                  <a:gd name="connsiteX5" fmla="*/ 3819525 w 3819525"/>
                  <a:gd name="connsiteY5" fmla="*/ 440880 h 495109"/>
                  <a:gd name="connsiteX6" fmla="*/ 3765296 w 3819525"/>
                  <a:gd name="connsiteY6" fmla="*/ 495109 h 495109"/>
                  <a:gd name="connsiteX7" fmla="*/ 57404 w 3819525"/>
                  <a:gd name="connsiteY7" fmla="*/ 495109 h 495109"/>
                  <a:gd name="connsiteX8" fmla="*/ 3175 w 3819525"/>
                  <a:gd name="connsiteY8" fmla="*/ 440880 h 495109"/>
                  <a:gd name="connsiteX9" fmla="*/ 0 w 3819525"/>
                  <a:gd name="connsiteY9" fmla="*/ 200912 h 495109"/>
                  <a:gd name="connsiteX10" fmla="*/ 3175 w 3819525"/>
                  <a:gd name="connsiteY10" fmla="*/ 54229 h 495109"/>
                  <a:gd name="connsiteX0" fmla="*/ 238191 w 4054541"/>
                  <a:gd name="connsiteY0" fmla="*/ 54229 h 495109"/>
                  <a:gd name="connsiteX1" fmla="*/ 292420 w 4054541"/>
                  <a:gd name="connsiteY1" fmla="*/ 0 h 495109"/>
                  <a:gd name="connsiteX2" fmla="*/ 456473 w 4054541"/>
                  <a:gd name="connsiteY2" fmla="*/ 887 h 495109"/>
                  <a:gd name="connsiteX3" fmla="*/ 4000312 w 4054541"/>
                  <a:gd name="connsiteY3" fmla="*/ 0 h 495109"/>
                  <a:gd name="connsiteX4" fmla="*/ 4054541 w 4054541"/>
                  <a:gd name="connsiteY4" fmla="*/ 54229 h 495109"/>
                  <a:gd name="connsiteX5" fmla="*/ 4054541 w 4054541"/>
                  <a:gd name="connsiteY5" fmla="*/ 440880 h 495109"/>
                  <a:gd name="connsiteX6" fmla="*/ 4000312 w 4054541"/>
                  <a:gd name="connsiteY6" fmla="*/ 495109 h 495109"/>
                  <a:gd name="connsiteX7" fmla="*/ 292420 w 4054541"/>
                  <a:gd name="connsiteY7" fmla="*/ 495109 h 495109"/>
                  <a:gd name="connsiteX8" fmla="*/ 235016 w 4054541"/>
                  <a:gd name="connsiteY8" fmla="*/ 200912 h 495109"/>
                  <a:gd name="connsiteX9" fmla="*/ 238191 w 4054541"/>
                  <a:gd name="connsiteY9" fmla="*/ 54229 h 495109"/>
                  <a:gd name="connsiteX0" fmla="*/ 3175 w 3819525"/>
                  <a:gd name="connsiteY0" fmla="*/ 54229 h 495109"/>
                  <a:gd name="connsiteX1" fmla="*/ 57404 w 3819525"/>
                  <a:gd name="connsiteY1" fmla="*/ 0 h 495109"/>
                  <a:gd name="connsiteX2" fmla="*/ 221457 w 3819525"/>
                  <a:gd name="connsiteY2" fmla="*/ 887 h 495109"/>
                  <a:gd name="connsiteX3" fmla="*/ 3765296 w 3819525"/>
                  <a:gd name="connsiteY3" fmla="*/ 0 h 495109"/>
                  <a:gd name="connsiteX4" fmla="*/ 3819525 w 3819525"/>
                  <a:gd name="connsiteY4" fmla="*/ 54229 h 495109"/>
                  <a:gd name="connsiteX5" fmla="*/ 3819525 w 3819525"/>
                  <a:gd name="connsiteY5" fmla="*/ 440880 h 495109"/>
                  <a:gd name="connsiteX6" fmla="*/ 3765296 w 3819525"/>
                  <a:gd name="connsiteY6" fmla="*/ 495109 h 495109"/>
                  <a:gd name="connsiteX7" fmla="*/ 0 w 3819525"/>
                  <a:gd name="connsiteY7" fmla="*/ 200912 h 495109"/>
                  <a:gd name="connsiteX8" fmla="*/ 3175 w 3819525"/>
                  <a:gd name="connsiteY8" fmla="*/ 54229 h 495109"/>
                  <a:gd name="connsiteX0" fmla="*/ 3175 w 3819525"/>
                  <a:gd name="connsiteY0" fmla="*/ 54229 h 442939"/>
                  <a:gd name="connsiteX1" fmla="*/ 57404 w 3819525"/>
                  <a:gd name="connsiteY1" fmla="*/ 0 h 442939"/>
                  <a:gd name="connsiteX2" fmla="*/ 221457 w 3819525"/>
                  <a:gd name="connsiteY2" fmla="*/ 887 h 442939"/>
                  <a:gd name="connsiteX3" fmla="*/ 3765296 w 3819525"/>
                  <a:gd name="connsiteY3" fmla="*/ 0 h 442939"/>
                  <a:gd name="connsiteX4" fmla="*/ 3819525 w 3819525"/>
                  <a:gd name="connsiteY4" fmla="*/ 54229 h 442939"/>
                  <a:gd name="connsiteX5" fmla="*/ 3819525 w 3819525"/>
                  <a:gd name="connsiteY5" fmla="*/ 440880 h 442939"/>
                  <a:gd name="connsiteX6" fmla="*/ 0 w 3819525"/>
                  <a:gd name="connsiteY6" fmla="*/ 200912 h 442939"/>
                  <a:gd name="connsiteX7" fmla="*/ 3175 w 3819525"/>
                  <a:gd name="connsiteY7" fmla="*/ 54229 h 442939"/>
                  <a:gd name="connsiteX0" fmla="*/ 3175 w 3819525"/>
                  <a:gd name="connsiteY0" fmla="*/ 54229 h 200912"/>
                  <a:gd name="connsiteX1" fmla="*/ 57404 w 3819525"/>
                  <a:gd name="connsiteY1" fmla="*/ 0 h 200912"/>
                  <a:gd name="connsiteX2" fmla="*/ 221457 w 3819525"/>
                  <a:gd name="connsiteY2" fmla="*/ 887 h 200912"/>
                  <a:gd name="connsiteX3" fmla="*/ 3765296 w 3819525"/>
                  <a:gd name="connsiteY3" fmla="*/ 0 h 200912"/>
                  <a:gd name="connsiteX4" fmla="*/ 3819525 w 3819525"/>
                  <a:gd name="connsiteY4" fmla="*/ 54229 h 200912"/>
                  <a:gd name="connsiteX5" fmla="*/ 0 w 3819525"/>
                  <a:gd name="connsiteY5" fmla="*/ 200912 h 200912"/>
                  <a:gd name="connsiteX6" fmla="*/ 3175 w 3819525"/>
                  <a:gd name="connsiteY6" fmla="*/ 54229 h 200912"/>
                  <a:gd name="connsiteX0" fmla="*/ 3175 w 3765296"/>
                  <a:gd name="connsiteY0" fmla="*/ 54229 h 200912"/>
                  <a:gd name="connsiteX1" fmla="*/ 57404 w 3765296"/>
                  <a:gd name="connsiteY1" fmla="*/ 0 h 200912"/>
                  <a:gd name="connsiteX2" fmla="*/ 221457 w 3765296"/>
                  <a:gd name="connsiteY2" fmla="*/ 887 h 200912"/>
                  <a:gd name="connsiteX3" fmla="*/ 3765296 w 3765296"/>
                  <a:gd name="connsiteY3" fmla="*/ 0 h 200912"/>
                  <a:gd name="connsiteX4" fmla="*/ 0 w 3765296"/>
                  <a:gd name="connsiteY4" fmla="*/ 200912 h 200912"/>
                  <a:gd name="connsiteX5" fmla="*/ 3175 w 3765296"/>
                  <a:gd name="connsiteY5" fmla="*/ 54229 h 200912"/>
                  <a:gd name="connsiteX0" fmla="*/ 3175 w 221457"/>
                  <a:gd name="connsiteY0" fmla="*/ 54229 h 200912"/>
                  <a:gd name="connsiteX1" fmla="*/ 57404 w 221457"/>
                  <a:gd name="connsiteY1" fmla="*/ 0 h 200912"/>
                  <a:gd name="connsiteX2" fmla="*/ 221457 w 221457"/>
                  <a:gd name="connsiteY2" fmla="*/ 887 h 200912"/>
                  <a:gd name="connsiteX3" fmla="*/ 0 w 221457"/>
                  <a:gd name="connsiteY3" fmla="*/ 200912 h 200912"/>
                  <a:gd name="connsiteX4" fmla="*/ 3175 w 221457"/>
                  <a:gd name="connsiteY4" fmla="*/ 54229 h 20091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1457" h="200912">
                    <a:moveTo>
                      <a:pt x="3175" y="54229"/>
                    </a:moveTo>
                    <a:cubicBezTo>
                      <a:pt x="3175" y="24279"/>
                      <a:pt x="27454" y="0"/>
                      <a:pt x="57404" y="0"/>
                    </a:cubicBezTo>
                    <a:lnTo>
                      <a:pt x="221457" y="887"/>
                    </a:lnTo>
                    <a:lnTo>
                      <a:pt x="0" y="200912"/>
                    </a:lnTo>
                    <a:cubicBezTo>
                      <a:pt x="1058" y="152018"/>
                      <a:pt x="2117" y="103123"/>
                      <a:pt x="3175" y="54229"/>
                    </a:cubicBezTo>
                    <a:close/>
                  </a:path>
                </a:pathLst>
              </a:custGeom>
              <a:solidFill>
                <a:schemeClr val="bg1"/>
              </a:solidFill>
              <a:ln w="28575">
                <a:solidFill>
                  <a:srgbClr val="7768AD"/>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dirty="0"/>
              </a:p>
            </p:txBody>
          </p:sp>
        </p:grpSp>
        <p:sp>
          <p:nvSpPr>
            <p:cNvPr id="5" name="Rectangle: Rounded Corners 4">
              <a:extLst>
                <a:ext uri="{FF2B5EF4-FFF2-40B4-BE49-F238E27FC236}">
                  <a16:creationId xmlns:a16="http://schemas.microsoft.com/office/drawing/2014/main" id="{17DDF0ED-A057-46A1-80A2-73F8228D3C0B}"/>
                </a:ext>
              </a:extLst>
            </p:cNvPr>
            <p:cNvSpPr/>
            <p:nvPr/>
          </p:nvSpPr>
          <p:spPr bwMode="auto">
            <a:xfrm>
              <a:off x="7556500" y="1708048"/>
              <a:ext cx="573088" cy="524861"/>
            </a:xfrm>
            <a:prstGeom prst="roundRect">
              <a:avLst>
                <a:gd name="adj" fmla="val 9792"/>
              </a:avLst>
            </a:prstGeom>
            <a:solidFill>
              <a:schemeClr val="bg1"/>
            </a:solidFill>
            <a:ln w="28575">
              <a:solidFill>
                <a:srgbClr val="7768AD"/>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dirty="0"/>
                <a:t>v</a:t>
              </a:r>
            </a:p>
          </p:txBody>
        </p:sp>
      </p:grpSp>
      <p:sp>
        <p:nvSpPr>
          <p:cNvPr id="22532" name="Rectangle 10"/>
          <p:cNvSpPr>
            <a:spLocks noChangeArrowheads="1"/>
          </p:cNvSpPr>
          <p:nvPr/>
        </p:nvSpPr>
        <p:spPr bwMode="auto">
          <a:xfrm>
            <a:off x="781050" y="2547938"/>
            <a:ext cx="3897313" cy="1476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anose="020B0604020202020204" pitchFamily="2" charset="0"/>
                <a:cs typeface="Twinkl" panose="020B0604020202020204"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anose="020B0604020202020204" pitchFamily="2" charset="0"/>
                <a:cs typeface="Twinkl" panose="020B0604020202020204"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anose="020B0604020202020204" pitchFamily="2" charset="0"/>
                <a:cs typeface="Twinkl" panose="020B0604020202020204"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anose="020B0604020202020204" pitchFamily="2" charset="0"/>
                <a:cs typeface="Twinkl" panose="020B0604020202020204"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anose="020B0604020202020204" pitchFamily="2" charset="0"/>
                <a:cs typeface="Twinkl" panose="020B0604020202020204"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cs typeface="Twinkl" panose="020B0604020202020204"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cs typeface="Twinkl" panose="020B0604020202020204"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cs typeface="Twinkl" panose="020B0604020202020204"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cs typeface="Twinkl" panose="020B0604020202020204" pitchFamily="2" charset="0"/>
              </a:defRPr>
            </a:lvl9pPr>
          </a:lstStyle>
          <a:p>
            <a:pPr>
              <a:lnSpc>
                <a:spcPct val="100000"/>
              </a:lnSpc>
              <a:spcBef>
                <a:spcPct val="0"/>
              </a:spcBef>
              <a:buFontTx/>
              <a:buNone/>
            </a:pPr>
            <a:r>
              <a:rPr lang="en-GB" altLang="en-US">
                <a:solidFill>
                  <a:schemeClr val="tx1"/>
                </a:solidFill>
              </a:rPr>
              <a:t>This is where Jews gather to pray together. In some synagogues, men sit in a different area to the women. Men wear a special shawl, called a </a:t>
            </a:r>
            <a:r>
              <a:rPr lang="en-GB" altLang="en-US" b="1">
                <a:solidFill>
                  <a:schemeClr val="tx1"/>
                </a:solidFill>
              </a:rPr>
              <a:t>tallit</a:t>
            </a:r>
            <a:r>
              <a:rPr lang="en-GB" altLang="en-US">
                <a:solidFill>
                  <a:schemeClr val="tx1"/>
                </a:solidFill>
              </a:rPr>
              <a:t>, when they pray.</a:t>
            </a:r>
          </a:p>
        </p:txBody>
      </p:sp>
      <p:pic>
        <p:nvPicPr>
          <p:cNvPr id="15" name="Picture 14">
            <a:extLst>
              <a:ext uri="{FF2B5EF4-FFF2-40B4-BE49-F238E27FC236}">
                <a16:creationId xmlns:a16="http://schemas.microsoft.com/office/drawing/2014/main" id="{62BC5923-BCD3-4420-AA9F-0E701DE86FC5}"/>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695914" y="2666777"/>
            <a:ext cx="3657600" cy="2586345"/>
          </a:xfrm>
          <a:prstGeom prst="roundRect">
            <a:avLst>
              <a:gd name="adj" fmla="val 3535"/>
            </a:avLst>
          </a:prstGeom>
          <a:ln w="57150">
            <a:solidFill>
              <a:srgbClr val="7768AD"/>
            </a:solidFill>
          </a:ln>
        </p:spPr>
      </p:pic>
      <p:pic>
        <p:nvPicPr>
          <p:cNvPr id="22534" name="Picture 16"/>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646988" y="1712913"/>
            <a:ext cx="412750" cy="473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9" name="Picture 18">
            <a:extLst>
              <a:ext uri="{FF2B5EF4-FFF2-40B4-BE49-F238E27FC236}">
                <a16:creationId xmlns:a16="http://schemas.microsoft.com/office/drawing/2014/main" id="{CCBAEA90-7626-47FE-8AA1-FA0E6B145D20}"/>
              </a:ext>
            </a:extLst>
          </p:cNvPr>
          <p:cNvPicPr>
            <a:picLocks noChangeAspect="1"/>
          </p:cNvPicPr>
          <p:nvPr/>
        </p:nvPicPr>
        <p:blipFill rotWithShape="1">
          <a:blip r:embed="rId4" cstate="print">
            <a:extLst>
              <a:ext uri="{28A0092B-C50C-407E-A947-70E740481C1C}">
                <a14:useLocalDpi xmlns:a14="http://schemas.microsoft.com/office/drawing/2010/main" val="0"/>
              </a:ext>
            </a:extLst>
          </a:blip>
          <a:srcRect l="-10667" t="-2572" r="-14546" b="-2822"/>
          <a:stretch/>
        </p:blipFill>
        <p:spPr>
          <a:xfrm>
            <a:off x="3670395" y="3890279"/>
            <a:ext cx="961276" cy="2185128"/>
          </a:xfrm>
          <a:prstGeom prst="roundRect">
            <a:avLst/>
          </a:prstGeom>
          <a:ln w="57150">
            <a:solidFill>
              <a:srgbClr val="7768AD"/>
            </a:solidFill>
          </a:ln>
        </p:spPr>
      </p:pic>
      <p:cxnSp>
        <p:nvCxnSpPr>
          <p:cNvPr id="21" name="Straight Arrow Connector 20">
            <a:extLst>
              <a:ext uri="{FF2B5EF4-FFF2-40B4-BE49-F238E27FC236}">
                <a16:creationId xmlns:a16="http://schemas.microsoft.com/office/drawing/2014/main" id="{354C46DD-2B76-447C-B757-D798991745CA}"/>
              </a:ext>
            </a:extLst>
          </p:cNvPr>
          <p:cNvCxnSpPr>
            <a:cxnSpLocks/>
          </p:cNvCxnSpPr>
          <p:nvPr/>
        </p:nvCxnSpPr>
        <p:spPr>
          <a:xfrm>
            <a:off x="1219200" y="4024313"/>
            <a:ext cx="2185988" cy="869950"/>
          </a:xfrm>
          <a:prstGeom prst="straightConnector1">
            <a:avLst/>
          </a:prstGeom>
          <a:ln w="38100">
            <a:solidFill>
              <a:srgbClr val="7768AD"/>
            </a:solidFill>
            <a:tailEnd type="triangle"/>
          </a:ln>
        </p:spPr>
        <p:style>
          <a:lnRef idx="1">
            <a:schemeClr val="accent1"/>
          </a:lnRef>
          <a:fillRef idx="0">
            <a:schemeClr val="accent1"/>
          </a:fillRef>
          <a:effectRef idx="0">
            <a:schemeClr val="accent1"/>
          </a:effectRef>
          <a:fontRef idx="minor">
            <a:schemeClr val="tx1"/>
          </a:fontRef>
        </p:style>
      </p:cxnSp>
    </p:spTree>
  </p:cSld>
  <p:clrMapOvr>
    <a:masterClrMapping/>
  </p:clrMapOvr>
  <p:transition>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ntr" presetSubtype="1" fill="hold" nodeType="afterEffect">
                                  <p:stCondLst>
                                    <p:cond delay="0"/>
                                  </p:stCondLst>
                                  <p:childTnLst>
                                    <p:set>
                                      <p:cBhvr>
                                        <p:cTn id="6" dur="1" fill="hold">
                                          <p:stCondLst>
                                            <p:cond delay="0"/>
                                          </p:stCondLst>
                                        </p:cTn>
                                        <p:tgtEl>
                                          <p:spTgt spid="21"/>
                                        </p:tgtEl>
                                        <p:attrNameLst>
                                          <p:attrName>style.visibility</p:attrName>
                                        </p:attrNameLst>
                                      </p:cBhvr>
                                      <p:to>
                                        <p:strVal val="visible"/>
                                      </p:to>
                                    </p:set>
                                    <p:animEffect transition="in" filter="wipe(up)">
                                      <p:cBhvr>
                                        <p:cTn id="7" dur="500"/>
                                        <p:tgtEl>
                                          <p:spTgt spid="21"/>
                                        </p:tgtEl>
                                      </p:cBhvr>
                                    </p:animEffect>
                                  </p:childTnLst>
                                </p:cTn>
                              </p:par>
                            </p:childTnLst>
                          </p:cTn>
                        </p:par>
                        <p:par>
                          <p:cTn id="8" fill="hold" nodeType="afterGroup">
                            <p:stCondLst>
                              <p:cond delay="500"/>
                            </p:stCondLst>
                            <p:childTnLst>
                              <p:par>
                                <p:cTn id="9" presetID="10" presetClass="entr" presetSubtype="0" fill="hold" nodeType="afterEffect">
                                  <p:stCondLst>
                                    <p:cond delay="0"/>
                                  </p:stCondLst>
                                  <p:childTnLst>
                                    <p:set>
                                      <p:cBhvr>
                                        <p:cTn id="10" dur="1" fill="hold">
                                          <p:stCondLst>
                                            <p:cond delay="0"/>
                                          </p:stCondLst>
                                        </p:cTn>
                                        <p:tgtEl>
                                          <p:spTgt spid="19"/>
                                        </p:tgtEl>
                                        <p:attrNameLst>
                                          <p:attrName>style.visibility</p:attrName>
                                        </p:attrNameLst>
                                      </p:cBhvr>
                                      <p:to>
                                        <p:strVal val="visible"/>
                                      </p:to>
                                    </p:set>
                                    <p:animEffect transition="in" filter="fade">
                                      <p:cBhvr>
                                        <p:cTn id="11" dur="5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Picture 12">
            <a:extLst>
              <a:ext uri="{FF2B5EF4-FFF2-40B4-BE49-F238E27FC236}">
                <a16:creationId xmlns:a16="http://schemas.microsoft.com/office/drawing/2014/main" id="{E1AE422E-1CBF-4B84-BF52-3BFC14B70057}"/>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693790" y="2653097"/>
            <a:ext cx="3676946" cy="2600026"/>
          </a:xfrm>
          <a:prstGeom prst="roundRect">
            <a:avLst>
              <a:gd name="adj" fmla="val 3604"/>
            </a:avLst>
          </a:prstGeom>
          <a:ln w="57150">
            <a:solidFill>
              <a:srgbClr val="7768AD"/>
            </a:solidFill>
          </a:ln>
        </p:spPr>
      </p:pic>
      <p:sp>
        <p:nvSpPr>
          <p:cNvPr id="2" name="TextBox 1">
            <a:extLst>
              <a:ext uri="{FF2B5EF4-FFF2-40B4-BE49-F238E27FC236}">
                <a16:creationId xmlns:a16="http://schemas.microsoft.com/office/drawing/2014/main" id="{8A0032B3-FFA7-4FF2-8507-E86D05B54B10}"/>
              </a:ext>
            </a:extLst>
          </p:cNvPr>
          <p:cNvSpPr txBox="1"/>
          <p:nvPr/>
        </p:nvSpPr>
        <p:spPr>
          <a:xfrm>
            <a:off x="755650" y="728663"/>
            <a:ext cx="7632700" cy="584200"/>
          </a:xfrm>
          <a:prstGeom prst="rect">
            <a:avLst/>
          </a:prstGeom>
          <a:noFill/>
        </p:spPr>
        <p:txBody>
          <a:bodyPr>
            <a:spAutoFit/>
          </a:bodyPr>
          <a:lstStyle/>
          <a:p>
            <a:pPr algn="ctr" eaLnBrk="1" fontAlgn="auto" hangingPunct="1">
              <a:spcBef>
                <a:spcPts val="0"/>
              </a:spcBef>
              <a:spcAft>
                <a:spcPts val="0"/>
              </a:spcAft>
              <a:defRPr/>
            </a:pPr>
            <a:r>
              <a:rPr lang="en-GB" sz="3200" dirty="0">
                <a:latin typeface="+mj-lt"/>
              </a:rPr>
              <a:t>In a Synagogue</a:t>
            </a:r>
          </a:p>
        </p:txBody>
      </p:sp>
      <p:grpSp>
        <p:nvGrpSpPr>
          <p:cNvPr id="23556" name="quiet"/>
          <p:cNvGrpSpPr>
            <a:grpSpLocks/>
          </p:cNvGrpSpPr>
          <p:nvPr/>
        </p:nvGrpSpPr>
        <p:grpSpPr bwMode="auto">
          <a:xfrm>
            <a:off x="755650" y="1685925"/>
            <a:ext cx="7632700" cy="692150"/>
            <a:chOff x="755649" y="1708048"/>
            <a:chExt cx="7632701" cy="691357"/>
          </a:xfrm>
        </p:grpSpPr>
        <p:grpSp>
          <p:nvGrpSpPr>
            <p:cNvPr id="23559" name="pencil"/>
            <p:cNvGrpSpPr>
              <a:grpSpLocks/>
            </p:cNvGrpSpPr>
            <p:nvPr/>
          </p:nvGrpSpPr>
          <p:grpSpPr bwMode="auto">
            <a:xfrm>
              <a:off x="755649" y="1904106"/>
              <a:ext cx="7632701" cy="495299"/>
              <a:chOff x="755649" y="2834688"/>
              <a:chExt cx="7630864" cy="495603"/>
            </a:xfrm>
          </p:grpSpPr>
          <p:grpSp>
            <p:nvGrpSpPr>
              <p:cNvPr id="23561" name="Group 20"/>
              <p:cNvGrpSpPr>
                <a:grpSpLocks/>
              </p:cNvGrpSpPr>
              <p:nvPr/>
            </p:nvGrpSpPr>
            <p:grpSpPr bwMode="auto">
              <a:xfrm>
                <a:off x="755649" y="2834688"/>
                <a:ext cx="7630864" cy="495603"/>
                <a:chOff x="755649" y="2710863"/>
                <a:chExt cx="7630864" cy="495603"/>
              </a:xfrm>
            </p:grpSpPr>
            <p:sp>
              <p:nvSpPr>
                <p:cNvPr id="9" name="Rectangle: Rounded Corners 8">
                  <a:extLst>
                    <a:ext uri="{FF2B5EF4-FFF2-40B4-BE49-F238E27FC236}">
                      <a16:creationId xmlns:a16="http://schemas.microsoft.com/office/drawing/2014/main" id="{F2A326B0-F170-4A2D-92CE-F6322720654B}"/>
                    </a:ext>
                  </a:extLst>
                </p:cNvPr>
                <p:cNvSpPr/>
                <p:nvPr/>
              </p:nvSpPr>
              <p:spPr>
                <a:xfrm>
                  <a:off x="755649" y="2711430"/>
                  <a:ext cx="7630864" cy="495036"/>
                </a:xfrm>
                <a:prstGeom prst="roundRect">
                  <a:avLst>
                    <a:gd name="adj" fmla="val 10953"/>
                  </a:avLst>
                </a:prstGeom>
                <a:solidFill>
                  <a:srgbClr val="7768AD"/>
                </a:solidFill>
                <a:ln w="28575">
                  <a:solidFill>
                    <a:srgbClr val="7768AD"/>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dirty="0"/>
                </a:p>
              </p:txBody>
            </p:sp>
            <p:sp>
              <p:nvSpPr>
                <p:cNvPr id="10" name="Rectangle 9">
                  <a:extLst>
                    <a:ext uri="{FF2B5EF4-FFF2-40B4-BE49-F238E27FC236}">
                      <a16:creationId xmlns:a16="http://schemas.microsoft.com/office/drawing/2014/main" id="{1AE307E1-281D-4D2B-A8AC-84F03BBB5C74}"/>
                    </a:ext>
                  </a:extLst>
                </p:cNvPr>
                <p:cNvSpPr/>
                <p:nvPr/>
              </p:nvSpPr>
              <p:spPr>
                <a:xfrm>
                  <a:off x="833418" y="2778069"/>
                  <a:ext cx="7472152" cy="369691"/>
                </a:xfrm>
                <a:prstGeom prst="rect">
                  <a:avLst/>
                </a:prstGeom>
              </p:spPr>
              <p:txBody>
                <a:bodyPr>
                  <a:spAutoFit/>
                </a:bodyPr>
                <a:lstStyle/>
                <a:p>
                  <a:pPr eaLnBrk="1" fontAlgn="auto" hangingPunct="1">
                    <a:spcBef>
                      <a:spcPts val="0"/>
                    </a:spcBef>
                    <a:spcAft>
                      <a:spcPts val="0"/>
                    </a:spcAft>
                    <a:defRPr/>
                  </a:pPr>
                  <a:r>
                    <a:rPr lang="en-GB" dirty="0">
                      <a:solidFill>
                        <a:schemeClr val="bg1"/>
                      </a:solidFill>
                      <a:latin typeface="+mj-lt"/>
                    </a:rPr>
                    <a:t>The Cantor</a:t>
                  </a:r>
                </a:p>
              </p:txBody>
            </p:sp>
          </p:grpSp>
          <p:sp>
            <p:nvSpPr>
              <p:cNvPr id="8" name="Rectangle: Rounded Corners 29">
                <a:extLst>
                  <a:ext uri="{FF2B5EF4-FFF2-40B4-BE49-F238E27FC236}">
                    <a16:creationId xmlns:a16="http://schemas.microsoft.com/office/drawing/2014/main" id="{66707B58-1EF7-4AB6-9377-0A7D36CEBD9F}"/>
                  </a:ext>
                </a:extLst>
              </p:cNvPr>
              <p:cNvSpPr/>
              <p:nvPr/>
            </p:nvSpPr>
            <p:spPr>
              <a:xfrm>
                <a:off x="755649" y="2844775"/>
                <a:ext cx="222197" cy="199919"/>
              </a:xfrm>
              <a:custGeom>
                <a:avLst/>
                <a:gdLst>
                  <a:gd name="connsiteX0" fmla="*/ 0 w 3816350"/>
                  <a:gd name="connsiteY0" fmla="*/ 54229 h 495109"/>
                  <a:gd name="connsiteX1" fmla="*/ 54229 w 3816350"/>
                  <a:gd name="connsiteY1" fmla="*/ 0 h 495109"/>
                  <a:gd name="connsiteX2" fmla="*/ 3762121 w 3816350"/>
                  <a:gd name="connsiteY2" fmla="*/ 0 h 495109"/>
                  <a:gd name="connsiteX3" fmla="*/ 3816350 w 3816350"/>
                  <a:gd name="connsiteY3" fmla="*/ 54229 h 495109"/>
                  <a:gd name="connsiteX4" fmla="*/ 3816350 w 3816350"/>
                  <a:gd name="connsiteY4" fmla="*/ 440880 h 495109"/>
                  <a:gd name="connsiteX5" fmla="*/ 3762121 w 3816350"/>
                  <a:gd name="connsiteY5" fmla="*/ 495109 h 495109"/>
                  <a:gd name="connsiteX6" fmla="*/ 54229 w 3816350"/>
                  <a:gd name="connsiteY6" fmla="*/ 495109 h 495109"/>
                  <a:gd name="connsiteX7" fmla="*/ 0 w 3816350"/>
                  <a:gd name="connsiteY7" fmla="*/ 440880 h 495109"/>
                  <a:gd name="connsiteX8" fmla="*/ 0 w 3816350"/>
                  <a:gd name="connsiteY8" fmla="*/ 54229 h 495109"/>
                  <a:gd name="connsiteX0" fmla="*/ 3175 w 3819525"/>
                  <a:gd name="connsiteY0" fmla="*/ 54229 h 495109"/>
                  <a:gd name="connsiteX1" fmla="*/ 57404 w 3819525"/>
                  <a:gd name="connsiteY1" fmla="*/ 0 h 495109"/>
                  <a:gd name="connsiteX2" fmla="*/ 3765296 w 3819525"/>
                  <a:gd name="connsiteY2" fmla="*/ 0 h 495109"/>
                  <a:gd name="connsiteX3" fmla="*/ 3819525 w 3819525"/>
                  <a:gd name="connsiteY3" fmla="*/ 54229 h 495109"/>
                  <a:gd name="connsiteX4" fmla="*/ 3819525 w 3819525"/>
                  <a:gd name="connsiteY4" fmla="*/ 440880 h 495109"/>
                  <a:gd name="connsiteX5" fmla="*/ 3765296 w 3819525"/>
                  <a:gd name="connsiteY5" fmla="*/ 495109 h 495109"/>
                  <a:gd name="connsiteX6" fmla="*/ 57404 w 3819525"/>
                  <a:gd name="connsiteY6" fmla="*/ 495109 h 495109"/>
                  <a:gd name="connsiteX7" fmla="*/ 3175 w 3819525"/>
                  <a:gd name="connsiteY7" fmla="*/ 440880 h 495109"/>
                  <a:gd name="connsiteX8" fmla="*/ 0 w 3819525"/>
                  <a:gd name="connsiteY8" fmla="*/ 200912 h 495109"/>
                  <a:gd name="connsiteX9" fmla="*/ 3175 w 3819525"/>
                  <a:gd name="connsiteY9" fmla="*/ 54229 h 495109"/>
                  <a:gd name="connsiteX0" fmla="*/ 3175 w 3819525"/>
                  <a:gd name="connsiteY0" fmla="*/ 54229 h 495109"/>
                  <a:gd name="connsiteX1" fmla="*/ 57404 w 3819525"/>
                  <a:gd name="connsiteY1" fmla="*/ 0 h 495109"/>
                  <a:gd name="connsiteX2" fmla="*/ 221457 w 3819525"/>
                  <a:gd name="connsiteY2" fmla="*/ 887 h 495109"/>
                  <a:gd name="connsiteX3" fmla="*/ 3765296 w 3819525"/>
                  <a:gd name="connsiteY3" fmla="*/ 0 h 495109"/>
                  <a:gd name="connsiteX4" fmla="*/ 3819525 w 3819525"/>
                  <a:gd name="connsiteY4" fmla="*/ 54229 h 495109"/>
                  <a:gd name="connsiteX5" fmla="*/ 3819525 w 3819525"/>
                  <a:gd name="connsiteY5" fmla="*/ 440880 h 495109"/>
                  <a:gd name="connsiteX6" fmla="*/ 3765296 w 3819525"/>
                  <a:gd name="connsiteY6" fmla="*/ 495109 h 495109"/>
                  <a:gd name="connsiteX7" fmla="*/ 57404 w 3819525"/>
                  <a:gd name="connsiteY7" fmla="*/ 495109 h 495109"/>
                  <a:gd name="connsiteX8" fmla="*/ 3175 w 3819525"/>
                  <a:gd name="connsiteY8" fmla="*/ 440880 h 495109"/>
                  <a:gd name="connsiteX9" fmla="*/ 0 w 3819525"/>
                  <a:gd name="connsiteY9" fmla="*/ 200912 h 495109"/>
                  <a:gd name="connsiteX10" fmla="*/ 3175 w 3819525"/>
                  <a:gd name="connsiteY10" fmla="*/ 54229 h 495109"/>
                  <a:gd name="connsiteX0" fmla="*/ 238191 w 4054541"/>
                  <a:gd name="connsiteY0" fmla="*/ 54229 h 495109"/>
                  <a:gd name="connsiteX1" fmla="*/ 292420 w 4054541"/>
                  <a:gd name="connsiteY1" fmla="*/ 0 h 495109"/>
                  <a:gd name="connsiteX2" fmla="*/ 456473 w 4054541"/>
                  <a:gd name="connsiteY2" fmla="*/ 887 h 495109"/>
                  <a:gd name="connsiteX3" fmla="*/ 4000312 w 4054541"/>
                  <a:gd name="connsiteY3" fmla="*/ 0 h 495109"/>
                  <a:gd name="connsiteX4" fmla="*/ 4054541 w 4054541"/>
                  <a:gd name="connsiteY4" fmla="*/ 54229 h 495109"/>
                  <a:gd name="connsiteX5" fmla="*/ 4054541 w 4054541"/>
                  <a:gd name="connsiteY5" fmla="*/ 440880 h 495109"/>
                  <a:gd name="connsiteX6" fmla="*/ 4000312 w 4054541"/>
                  <a:gd name="connsiteY6" fmla="*/ 495109 h 495109"/>
                  <a:gd name="connsiteX7" fmla="*/ 292420 w 4054541"/>
                  <a:gd name="connsiteY7" fmla="*/ 495109 h 495109"/>
                  <a:gd name="connsiteX8" fmla="*/ 235016 w 4054541"/>
                  <a:gd name="connsiteY8" fmla="*/ 200912 h 495109"/>
                  <a:gd name="connsiteX9" fmla="*/ 238191 w 4054541"/>
                  <a:gd name="connsiteY9" fmla="*/ 54229 h 495109"/>
                  <a:gd name="connsiteX0" fmla="*/ 3175 w 3819525"/>
                  <a:gd name="connsiteY0" fmla="*/ 54229 h 495109"/>
                  <a:gd name="connsiteX1" fmla="*/ 57404 w 3819525"/>
                  <a:gd name="connsiteY1" fmla="*/ 0 h 495109"/>
                  <a:gd name="connsiteX2" fmla="*/ 221457 w 3819525"/>
                  <a:gd name="connsiteY2" fmla="*/ 887 h 495109"/>
                  <a:gd name="connsiteX3" fmla="*/ 3765296 w 3819525"/>
                  <a:gd name="connsiteY3" fmla="*/ 0 h 495109"/>
                  <a:gd name="connsiteX4" fmla="*/ 3819525 w 3819525"/>
                  <a:gd name="connsiteY4" fmla="*/ 54229 h 495109"/>
                  <a:gd name="connsiteX5" fmla="*/ 3819525 w 3819525"/>
                  <a:gd name="connsiteY5" fmla="*/ 440880 h 495109"/>
                  <a:gd name="connsiteX6" fmla="*/ 3765296 w 3819525"/>
                  <a:gd name="connsiteY6" fmla="*/ 495109 h 495109"/>
                  <a:gd name="connsiteX7" fmla="*/ 0 w 3819525"/>
                  <a:gd name="connsiteY7" fmla="*/ 200912 h 495109"/>
                  <a:gd name="connsiteX8" fmla="*/ 3175 w 3819525"/>
                  <a:gd name="connsiteY8" fmla="*/ 54229 h 495109"/>
                  <a:gd name="connsiteX0" fmla="*/ 3175 w 3819525"/>
                  <a:gd name="connsiteY0" fmla="*/ 54229 h 442939"/>
                  <a:gd name="connsiteX1" fmla="*/ 57404 w 3819525"/>
                  <a:gd name="connsiteY1" fmla="*/ 0 h 442939"/>
                  <a:gd name="connsiteX2" fmla="*/ 221457 w 3819525"/>
                  <a:gd name="connsiteY2" fmla="*/ 887 h 442939"/>
                  <a:gd name="connsiteX3" fmla="*/ 3765296 w 3819525"/>
                  <a:gd name="connsiteY3" fmla="*/ 0 h 442939"/>
                  <a:gd name="connsiteX4" fmla="*/ 3819525 w 3819525"/>
                  <a:gd name="connsiteY4" fmla="*/ 54229 h 442939"/>
                  <a:gd name="connsiteX5" fmla="*/ 3819525 w 3819525"/>
                  <a:gd name="connsiteY5" fmla="*/ 440880 h 442939"/>
                  <a:gd name="connsiteX6" fmla="*/ 0 w 3819525"/>
                  <a:gd name="connsiteY6" fmla="*/ 200912 h 442939"/>
                  <a:gd name="connsiteX7" fmla="*/ 3175 w 3819525"/>
                  <a:gd name="connsiteY7" fmla="*/ 54229 h 442939"/>
                  <a:gd name="connsiteX0" fmla="*/ 3175 w 3819525"/>
                  <a:gd name="connsiteY0" fmla="*/ 54229 h 200912"/>
                  <a:gd name="connsiteX1" fmla="*/ 57404 w 3819525"/>
                  <a:gd name="connsiteY1" fmla="*/ 0 h 200912"/>
                  <a:gd name="connsiteX2" fmla="*/ 221457 w 3819525"/>
                  <a:gd name="connsiteY2" fmla="*/ 887 h 200912"/>
                  <a:gd name="connsiteX3" fmla="*/ 3765296 w 3819525"/>
                  <a:gd name="connsiteY3" fmla="*/ 0 h 200912"/>
                  <a:gd name="connsiteX4" fmla="*/ 3819525 w 3819525"/>
                  <a:gd name="connsiteY4" fmla="*/ 54229 h 200912"/>
                  <a:gd name="connsiteX5" fmla="*/ 0 w 3819525"/>
                  <a:gd name="connsiteY5" fmla="*/ 200912 h 200912"/>
                  <a:gd name="connsiteX6" fmla="*/ 3175 w 3819525"/>
                  <a:gd name="connsiteY6" fmla="*/ 54229 h 200912"/>
                  <a:gd name="connsiteX0" fmla="*/ 3175 w 3765296"/>
                  <a:gd name="connsiteY0" fmla="*/ 54229 h 200912"/>
                  <a:gd name="connsiteX1" fmla="*/ 57404 w 3765296"/>
                  <a:gd name="connsiteY1" fmla="*/ 0 h 200912"/>
                  <a:gd name="connsiteX2" fmla="*/ 221457 w 3765296"/>
                  <a:gd name="connsiteY2" fmla="*/ 887 h 200912"/>
                  <a:gd name="connsiteX3" fmla="*/ 3765296 w 3765296"/>
                  <a:gd name="connsiteY3" fmla="*/ 0 h 200912"/>
                  <a:gd name="connsiteX4" fmla="*/ 0 w 3765296"/>
                  <a:gd name="connsiteY4" fmla="*/ 200912 h 200912"/>
                  <a:gd name="connsiteX5" fmla="*/ 3175 w 3765296"/>
                  <a:gd name="connsiteY5" fmla="*/ 54229 h 200912"/>
                  <a:gd name="connsiteX0" fmla="*/ 3175 w 221457"/>
                  <a:gd name="connsiteY0" fmla="*/ 54229 h 200912"/>
                  <a:gd name="connsiteX1" fmla="*/ 57404 w 221457"/>
                  <a:gd name="connsiteY1" fmla="*/ 0 h 200912"/>
                  <a:gd name="connsiteX2" fmla="*/ 221457 w 221457"/>
                  <a:gd name="connsiteY2" fmla="*/ 887 h 200912"/>
                  <a:gd name="connsiteX3" fmla="*/ 0 w 221457"/>
                  <a:gd name="connsiteY3" fmla="*/ 200912 h 200912"/>
                  <a:gd name="connsiteX4" fmla="*/ 3175 w 221457"/>
                  <a:gd name="connsiteY4" fmla="*/ 54229 h 20091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1457" h="200912">
                    <a:moveTo>
                      <a:pt x="3175" y="54229"/>
                    </a:moveTo>
                    <a:cubicBezTo>
                      <a:pt x="3175" y="24279"/>
                      <a:pt x="27454" y="0"/>
                      <a:pt x="57404" y="0"/>
                    </a:cubicBezTo>
                    <a:lnTo>
                      <a:pt x="221457" y="887"/>
                    </a:lnTo>
                    <a:lnTo>
                      <a:pt x="0" y="200912"/>
                    </a:lnTo>
                    <a:cubicBezTo>
                      <a:pt x="1058" y="152018"/>
                      <a:pt x="2117" y="103123"/>
                      <a:pt x="3175" y="54229"/>
                    </a:cubicBezTo>
                    <a:close/>
                  </a:path>
                </a:pathLst>
              </a:custGeom>
              <a:solidFill>
                <a:schemeClr val="bg1"/>
              </a:solidFill>
              <a:ln w="28575">
                <a:solidFill>
                  <a:srgbClr val="7768AD"/>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dirty="0"/>
              </a:p>
            </p:txBody>
          </p:sp>
        </p:grpSp>
        <p:sp>
          <p:nvSpPr>
            <p:cNvPr id="5" name="Rectangle: Rounded Corners 4">
              <a:extLst>
                <a:ext uri="{FF2B5EF4-FFF2-40B4-BE49-F238E27FC236}">
                  <a16:creationId xmlns:a16="http://schemas.microsoft.com/office/drawing/2014/main" id="{17DDF0ED-A057-46A1-80A2-73F8228D3C0B}"/>
                </a:ext>
              </a:extLst>
            </p:cNvPr>
            <p:cNvSpPr/>
            <p:nvPr/>
          </p:nvSpPr>
          <p:spPr bwMode="auto">
            <a:xfrm>
              <a:off x="7556500" y="1708048"/>
              <a:ext cx="573088" cy="524861"/>
            </a:xfrm>
            <a:prstGeom prst="roundRect">
              <a:avLst>
                <a:gd name="adj" fmla="val 9792"/>
              </a:avLst>
            </a:prstGeom>
            <a:solidFill>
              <a:schemeClr val="bg1"/>
            </a:solidFill>
            <a:ln w="28575">
              <a:solidFill>
                <a:srgbClr val="7768AD"/>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dirty="0"/>
                <a:t>v</a:t>
              </a:r>
            </a:p>
          </p:txBody>
        </p:sp>
      </p:grpSp>
      <p:sp>
        <p:nvSpPr>
          <p:cNvPr id="23557" name="Rectangle 10"/>
          <p:cNvSpPr>
            <a:spLocks noChangeArrowheads="1"/>
          </p:cNvSpPr>
          <p:nvPr/>
        </p:nvSpPr>
        <p:spPr bwMode="auto">
          <a:xfrm>
            <a:off x="781050" y="2547938"/>
            <a:ext cx="3897313" cy="1200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anose="020B0604020202020204" pitchFamily="2" charset="0"/>
                <a:cs typeface="Twinkl" panose="020B0604020202020204"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anose="020B0604020202020204" pitchFamily="2" charset="0"/>
                <a:cs typeface="Twinkl" panose="020B0604020202020204"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anose="020B0604020202020204" pitchFamily="2" charset="0"/>
                <a:cs typeface="Twinkl" panose="020B0604020202020204"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anose="020B0604020202020204" pitchFamily="2" charset="0"/>
                <a:cs typeface="Twinkl" panose="020B0604020202020204"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anose="020B0604020202020204" pitchFamily="2" charset="0"/>
                <a:cs typeface="Twinkl" panose="020B0604020202020204"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cs typeface="Twinkl" panose="020B0604020202020204"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cs typeface="Twinkl" panose="020B0604020202020204"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cs typeface="Twinkl" panose="020B0604020202020204"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cs typeface="Twinkl" panose="020B0604020202020204" pitchFamily="2" charset="0"/>
              </a:defRPr>
            </a:lvl9pPr>
          </a:lstStyle>
          <a:p>
            <a:pPr>
              <a:lnSpc>
                <a:spcPct val="100000"/>
              </a:lnSpc>
              <a:spcBef>
                <a:spcPct val="0"/>
              </a:spcBef>
              <a:buFontTx/>
              <a:buNone/>
            </a:pPr>
            <a:r>
              <a:rPr lang="en-GB" altLang="en-US">
                <a:solidFill>
                  <a:schemeClr val="tx1"/>
                </a:solidFill>
              </a:rPr>
              <a:t>This person has a special place in the room to stand. They chant prayers for the rest of the people to join in with.</a:t>
            </a:r>
          </a:p>
        </p:txBody>
      </p:sp>
      <p:pic>
        <p:nvPicPr>
          <p:cNvPr id="23558" name="Picture 15"/>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646988" y="1712913"/>
            <a:ext cx="412750" cy="473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p:fade/>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8A0032B3-FFA7-4FF2-8507-E86D05B54B10}"/>
              </a:ext>
            </a:extLst>
          </p:cNvPr>
          <p:cNvSpPr txBox="1"/>
          <p:nvPr/>
        </p:nvSpPr>
        <p:spPr>
          <a:xfrm>
            <a:off x="755650" y="728663"/>
            <a:ext cx="7632700" cy="584200"/>
          </a:xfrm>
          <a:prstGeom prst="rect">
            <a:avLst/>
          </a:prstGeom>
          <a:noFill/>
        </p:spPr>
        <p:txBody>
          <a:bodyPr>
            <a:spAutoFit/>
          </a:bodyPr>
          <a:lstStyle/>
          <a:p>
            <a:pPr algn="ctr" eaLnBrk="1" fontAlgn="auto" hangingPunct="1">
              <a:spcBef>
                <a:spcPts val="0"/>
              </a:spcBef>
              <a:spcAft>
                <a:spcPts val="0"/>
              </a:spcAft>
              <a:defRPr/>
            </a:pPr>
            <a:r>
              <a:rPr lang="en-GB" sz="3200" dirty="0">
                <a:latin typeface="+mj-lt"/>
              </a:rPr>
              <a:t>In a Synagogue</a:t>
            </a:r>
          </a:p>
        </p:txBody>
      </p:sp>
      <p:grpSp>
        <p:nvGrpSpPr>
          <p:cNvPr id="24579" name="quiet"/>
          <p:cNvGrpSpPr>
            <a:grpSpLocks/>
          </p:cNvGrpSpPr>
          <p:nvPr/>
        </p:nvGrpSpPr>
        <p:grpSpPr bwMode="auto">
          <a:xfrm>
            <a:off x="755650" y="1685925"/>
            <a:ext cx="7632700" cy="692150"/>
            <a:chOff x="755649" y="1708048"/>
            <a:chExt cx="7632701" cy="691357"/>
          </a:xfrm>
        </p:grpSpPr>
        <p:grpSp>
          <p:nvGrpSpPr>
            <p:cNvPr id="24583" name="pencil"/>
            <p:cNvGrpSpPr>
              <a:grpSpLocks/>
            </p:cNvGrpSpPr>
            <p:nvPr/>
          </p:nvGrpSpPr>
          <p:grpSpPr bwMode="auto">
            <a:xfrm>
              <a:off x="755649" y="1904106"/>
              <a:ext cx="7632701" cy="495299"/>
              <a:chOff x="755649" y="2834688"/>
              <a:chExt cx="7630864" cy="495603"/>
            </a:xfrm>
          </p:grpSpPr>
          <p:grpSp>
            <p:nvGrpSpPr>
              <p:cNvPr id="24585" name="Group 20"/>
              <p:cNvGrpSpPr>
                <a:grpSpLocks/>
              </p:cNvGrpSpPr>
              <p:nvPr/>
            </p:nvGrpSpPr>
            <p:grpSpPr bwMode="auto">
              <a:xfrm>
                <a:off x="755649" y="2834688"/>
                <a:ext cx="7630864" cy="495603"/>
                <a:chOff x="755649" y="2710863"/>
                <a:chExt cx="7630864" cy="495603"/>
              </a:xfrm>
            </p:grpSpPr>
            <p:sp>
              <p:nvSpPr>
                <p:cNvPr id="9" name="Rectangle: Rounded Corners 8">
                  <a:extLst>
                    <a:ext uri="{FF2B5EF4-FFF2-40B4-BE49-F238E27FC236}">
                      <a16:creationId xmlns:a16="http://schemas.microsoft.com/office/drawing/2014/main" id="{F2A326B0-F170-4A2D-92CE-F6322720654B}"/>
                    </a:ext>
                  </a:extLst>
                </p:cNvPr>
                <p:cNvSpPr/>
                <p:nvPr/>
              </p:nvSpPr>
              <p:spPr>
                <a:xfrm>
                  <a:off x="755649" y="2711430"/>
                  <a:ext cx="7630864" cy="495036"/>
                </a:xfrm>
                <a:prstGeom prst="roundRect">
                  <a:avLst>
                    <a:gd name="adj" fmla="val 10953"/>
                  </a:avLst>
                </a:prstGeom>
                <a:solidFill>
                  <a:srgbClr val="7768AD"/>
                </a:solidFill>
                <a:ln w="28575">
                  <a:solidFill>
                    <a:srgbClr val="7768AD"/>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dirty="0"/>
                </a:p>
              </p:txBody>
            </p:sp>
            <p:sp>
              <p:nvSpPr>
                <p:cNvPr id="10" name="Rectangle 9">
                  <a:extLst>
                    <a:ext uri="{FF2B5EF4-FFF2-40B4-BE49-F238E27FC236}">
                      <a16:creationId xmlns:a16="http://schemas.microsoft.com/office/drawing/2014/main" id="{1AE307E1-281D-4D2B-A8AC-84F03BBB5C74}"/>
                    </a:ext>
                  </a:extLst>
                </p:cNvPr>
                <p:cNvSpPr/>
                <p:nvPr/>
              </p:nvSpPr>
              <p:spPr>
                <a:xfrm>
                  <a:off x="833418" y="2778069"/>
                  <a:ext cx="7472152" cy="369691"/>
                </a:xfrm>
                <a:prstGeom prst="rect">
                  <a:avLst/>
                </a:prstGeom>
              </p:spPr>
              <p:txBody>
                <a:bodyPr>
                  <a:spAutoFit/>
                </a:bodyPr>
                <a:lstStyle/>
                <a:p>
                  <a:pPr eaLnBrk="1" fontAlgn="auto" hangingPunct="1">
                    <a:spcBef>
                      <a:spcPts val="0"/>
                    </a:spcBef>
                    <a:spcAft>
                      <a:spcPts val="0"/>
                    </a:spcAft>
                    <a:defRPr/>
                  </a:pPr>
                  <a:r>
                    <a:rPr lang="en-GB" dirty="0">
                      <a:solidFill>
                        <a:schemeClr val="bg1"/>
                      </a:solidFill>
                      <a:latin typeface="+mj-lt"/>
                    </a:rPr>
                    <a:t>The Bimah</a:t>
                  </a:r>
                </a:p>
              </p:txBody>
            </p:sp>
          </p:grpSp>
          <p:sp>
            <p:nvSpPr>
              <p:cNvPr id="8" name="Rectangle: Rounded Corners 29">
                <a:extLst>
                  <a:ext uri="{FF2B5EF4-FFF2-40B4-BE49-F238E27FC236}">
                    <a16:creationId xmlns:a16="http://schemas.microsoft.com/office/drawing/2014/main" id="{66707B58-1EF7-4AB6-9377-0A7D36CEBD9F}"/>
                  </a:ext>
                </a:extLst>
              </p:cNvPr>
              <p:cNvSpPr/>
              <p:nvPr/>
            </p:nvSpPr>
            <p:spPr>
              <a:xfrm>
                <a:off x="755649" y="2844775"/>
                <a:ext cx="222197" cy="199919"/>
              </a:xfrm>
              <a:custGeom>
                <a:avLst/>
                <a:gdLst>
                  <a:gd name="connsiteX0" fmla="*/ 0 w 3816350"/>
                  <a:gd name="connsiteY0" fmla="*/ 54229 h 495109"/>
                  <a:gd name="connsiteX1" fmla="*/ 54229 w 3816350"/>
                  <a:gd name="connsiteY1" fmla="*/ 0 h 495109"/>
                  <a:gd name="connsiteX2" fmla="*/ 3762121 w 3816350"/>
                  <a:gd name="connsiteY2" fmla="*/ 0 h 495109"/>
                  <a:gd name="connsiteX3" fmla="*/ 3816350 w 3816350"/>
                  <a:gd name="connsiteY3" fmla="*/ 54229 h 495109"/>
                  <a:gd name="connsiteX4" fmla="*/ 3816350 w 3816350"/>
                  <a:gd name="connsiteY4" fmla="*/ 440880 h 495109"/>
                  <a:gd name="connsiteX5" fmla="*/ 3762121 w 3816350"/>
                  <a:gd name="connsiteY5" fmla="*/ 495109 h 495109"/>
                  <a:gd name="connsiteX6" fmla="*/ 54229 w 3816350"/>
                  <a:gd name="connsiteY6" fmla="*/ 495109 h 495109"/>
                  <a:gd name="connsiteX7" fmla="*/ 0 w 3816350"/>
                  <a:gd name="connsiteY7" fmla="*/ 440880 h 495109"/>
                  <a:gd name="connsiteX8" fmla="*/ 0 w 3816350"/>
                  <a:gd name="connsiteY8" fmla="*/ 54229 h 495109"/>
                  <a:gd name="connsiteX0" fmla="*/ 3175 w 3819525"/>
                  <a:gd name="connsiteY0" fmla="*/ 54229 h 495109"/>
                  <a:gd name="connsiteX1" fmla="*/ 57404 w 3819525"/>
                  <a:gd name="connsiteY1" fmla="*/ 0 h 495109"/>
                  <a:gd name="connsiteX2" fmla="*/ 3765296 w 3819525"/>
                  <a:gd name="connsiteY2" fmla="*/ 0 h 495109"/>
                  <a:gd name="connsiteX3" fmla="*/ 3819525 w 3819525"/>
                  <a:gd name="connsiteY3" fmla="*/ 54229 h 495109"/>
                  <a:gd name="connsiteX4" fmla="*/ 3819525 w 3819525"/>
                  <a:gd name="connsiteY4" fmla="*/ 440880 h 495109"/>
                  <a:gd name="connsiteX5" fmla="*/ 3765296 w 3819525"/>
                  <a:gd name="connsiteY5" fmla="*/ 495109 h 495109"/>
                  <a:gd name="connsiteX6" fmla="*/ 57404 w 3819525"/>
                  <a:gd name="connsiteY6" fmla="*/ 495109 h 495109"/>
                  <a:gd name="connsiteX7" fmla="*/ 3175 w 3819525"/>
                  <a:gd name="connsiteY7" fmla="*/ 440880 h 495109"/>
                  <a:gd name="connsiteX8" fmla="*/ 0 w 3819525"/>
                  <a:gd name="connsiteY8" fmla="*/ 200912 h 495109"/>
                  <a:gd name="connsiteX9" fmla="*/ 3175 w 3819525"/>
                  <a:gd name="connsiteY9" fmla="*/ 54229 h 495109"/>
                  <a:gd name="connsiteX0" fmla="*/ 3175 w 3819525"/>
                  <a:gd name="connsiteY0" fmla="*/ 54229 h 495109"/>
                  <a:gd name="connsiteX1" fmla="*/ 57404 w 3819525"/>
                  <a:gd name="connsiteY1" fmla="*/ 0 h 495109"/>
                  <a:gd name="connsiteX2" fmla="*/ 221457 w 3819525"/>
                  <a:gd name="connsiteY2" fmla="*/ 887 h 495109"/>
                  <a:gd name="connsiteX3" fmla="*/ 3765296 w 3819525"/>
                  <a:gd name="connsiteY3" fmla="*/ 0 h 495109"/>
                  <a:gd name="connsiteX4" fmla="*/ 3819525 w 3819525"/>
                  <a:gd name="connsiteY4" fmla="*/ 54229 h 495109"/>
                  <a:gd name="connsiteX5" fmla="*/ 3819525 w 3819525"/>
                  <a:gd name="connsiteY5" fmla="*/ 440880 h 495109"/>
                  <a:gd name="connsiteX6" fmla="*/ 3765296 w 3819525"/>
                  <a:gd name="connsiteY6" fmla="*/ 495109 h 495109"/>
                  <a:gd name="connsiteX7" fmla="*/ 57404 w 3819525"/>
                  <a:gd name="connsiteY7" fmla="*/ 495109 h 495109"/>
                  <a:gd name="connsiteX8" fmla="*/ 3175 w 3819525"/>
                  <a:gd name="connsiteY8" fmla="*/ 440880 h 495109"/>
                  <a:gd name="connsiteX9" fmla="*/ 0 w 3819525"/>
                  <a:gd name="connsiteY9" fmla="*/ 200912 h 495109"/>
                  <a:gd name="connsiteX10" fmla="*/ 3175 w 3819525"/>
                  <a:gd name="connsiteY10" fmla="*/ 54229 h 495109"/>
                  <a:gd name="connsiteX0" fmla="*/ 238191 w 4054541"/>
                  <a:gd name="connsiteY0" fmla="*/ 54229 h 495109"/>
                  <a:gd name="connsiteX1" fmla="*/ 292420 w 4054541"/>
                  <a:gd name="connsiteY1" fmla="*/ 0 h 495109"/>
                  <a:gd name="connsiteX2" fmla="*/ 456473 w 4054541"/>
                  <a:gd name="connsiteY2" fmla="*/ 887 h 495109"/>
                  <a:gd name="connsiteX3" fmla="*/ 4000312 w 4054541"/>
                  <a:gd name="connsiteY3" fmla="*/ 0 h 495109"/>
                  <a:gd name="connsiteX4" fmla="*/ 4054541 w 4054541"/>
                  <a:gd name="connsiteY4" fmla="*/ 54229 h 495109"/>
                  <a:gd name="connsiteX5" fmla="*/ 4054541 w 4054541"/>
                  <a:gd name="connsiteY5" fmla="*/ 440880 h 495109"/>
                  <a:gd name="connsiteX6" fmla="*/ 4000312 w 4054541"/>
                  <a:gd name="connsiteY6" fmla="*/ 495109 h 495109"/>
                  <a:gd name="connsiteX7" fmla="*/ 292420 w 4054541"/>
                  <a:gd name="connsiteY7" fmla="*/ 495109 h 495109"/>
                  <a:gd name="connsiteX8" fmla="*/ 235016 w 4054541"/>
                  <a:gd name="connsiteY8" fmla="*/ 200912 h 495109"/>
                  <a:gd name="connsiteX9" fmla="*/ 238191 w 4054541"/>
                  <a:gd name="connsiteY9" fmla="*/ 54229 h 495109"/>
                  <a:gd name="connsiteX0" fmla="*/ 3175 w 3819525"/>
                  <a:gd name="connsiteY0" fmla="*/ 54229 h 495109"/>
                  <a:gd name="connsiteX1" fmla="*/ 57404 w 3819525"/>
                  <a:gd name="connsiteY1" fmla="*/ 0 h 495109"/>
                  <a:gd name="connsiteX2" fmla="*/ 221457 w 3819525"/>
                  <a:gd name="connsiteY2" fmla="*/ 887 h 495109"/>
                  <a:gd name="connsiteX3" fmla="*/ 3765296 w 3819525"/>
                  <a:gd name="connsiteY3" fmla="*/ 0 h 495109"/>
                  <a:gd name="connsiteX4" fmla="*/ 3819525 w 3819525"/>
                  <a:gd name="connsiteY4" fmla="*/ 54229 h 495109"/>
                  <a:gd name="connsiteX5" fmla="*/ 3819525 w 3819525"/>
                  <a:gd name="connsiteY5" fmla="*/ 440880 h 495109"/>
                  <a:gd name="connsiteX6" fmla="*/ 3765296 w 3819525"/>
                  <a:gd name="connsiteY6" fmla="*/ 495109 h 495109"/>
                  <a:gd name="connsiteX7" fmla="*/ 0 w 3819525"/>
                  <a:gd name="connsiteY7" fmla="*/ 200912 h 495109"/>
                  <a:gd name="connsiteX8" fmla="*/ 3175 w 3819525"/>
                  <a:gd name="connsiteY8" fmla="*/ 54229 h 495109"/>
                  <a:gd name="connsiteX0" fmla="*/ 3175 w 3819525"/>
                  <a:gd name="connsiteY0" fmla="*/ 54229 h 442939"/>
                  <a:gd name="connsiteX1" fmla="*/ 57404 w 3819525"/>
                  <a:gd name="connsiteY1" fmla="*/ 0 h 442939"/>
                  <a:gd name="connsiteX2" fmla="*/ 221457 w 3819525"/>
                  <a:gd name="connsiteY2" fmla="*/ 887 h 442939"/>
                  <a:gd name="connsiteX3" fmla="*/ 3765296 w 3819525"/>
                  <a:gd name="connsiteY3" fmla="*/ 0 h 442939"/>
                  <a:gd name="connsiteX4" fmla="*/ 3819525 w 3819525"/>
                  <a:gd name="connsiteY4" fmla="*/ 54229 h 442939"/>
                  <a:gd name="connsiteX5" fmla="*/ 3819525 w 3819525"/>
                  <a:gd name="connsiteY5" fmla="*/ 440880 h 442939"/>
                  <a:gd name="connsiteX6" fmla="*/ 0 w 3819525"/>
                  <a:gd name="connsiteY6" fmla="*/ 200912 h 442939"/>
                  <a:gd name="connsiteX7" fmla="*/ 3175 w 3819525"/>
                  <a:gd name="connsiteY7" fmla="*/ 54229 h 442939"/>
                  <a:gd name="connsiteX0" fmla="*/ 3175 w 3819525"/>
                  <a:gd name="connsiteY0" fmla="*/ 54229 h 200912"/>
                  <a:gd name="connsiteX1" fmla="*/ 57404 w 3819525"/>
                  <a:gd name="connsiteY1" fmla="*/ 0 h 200912"/>
                  <a:gd name="connsiteX2" fmla="*/ 221457 w 3819525"/>
                  <a:gd name="connsiteY2" fmla="*/ 887 h 200912"/>
                  <a:gd name="connsiteX3" fmla="*/ 3765296 w 3819525"/>
                  <a:gd name="connsiteY3" fmla="*/ 0 h 200912"/>
                  <a:gd name="connsiteX4" fmla="*/ 3819525 w 3819525"/>
                  <a:gd name="connsiteY4" fmla="*/ 54229 h 200912"/>
                  <a:gd name="connsiteX5" fmla="*/ 0 w 3819525"/>
                  <a:gd name="connsiteY5" fmla="*/ 200912 h 200912"/>
                  <a:gd name="connsiteX6" fmla="*/ 3175 w 3819525"/>
                  <a:gd name="connsiteY6" fmla="*/ 54229 h 200912"/>
                  <a:gd name="connsiteX0" fmla="*/ 3175 w 3765296"/>
                  <a:gd name="connsiteY0" fmla="*/ 54229 h 200912"/>
                  <a:gd name="connsiteX1" fmla="*/ 57404 w 3765296"/>
                  <a:gd name="connsiteY1" fmla="*/ 0 h 200912"/>
                  <a:gd name="connsiteX2" fmla="*/ 221457 w 3765296"/>
                  <a:gd name="connsiteY2" fmla="*/ 887 h 200912"/>
                  <a:gd name="connsiteX3" fmla="*/ 3765296 w 3765296"/>
                  <a:gd name="connsiteY3" fmla="*/ 0 h 200912"/>
                  <a:gd name="connsiteX4" fmla="*/ 0 w 3765296"/>
                  <a:gd name="connsiteY4" fmla="*/ 200912 h 200912"/>
                  <a:gd name="connsiteX5" fmla="*/ 3175 w 3765296"/>
                  <a:gd name="connsiteY5" fmla="*/ 54229 h 200912"/>
                  <a:gd name="connsiteX0" fmla="*/ 3175 w 221457"/>
                  <a:gd name="connsiteY0" fmla="*/ 54229 h 200912"/>
                  <a:gd name="connsiteX1" fmla="*/ 57404 w 221457"/>
                  <a:gd name="connsiteY1" fmla="*/ 0 h 200912"/>
                  <a:gd name="connsiteX2" fmla="*/ 221457 w 221457"/>
                  <a:gd name="connsiteY2" fmla="*/ 887 h 200912"/>
                  <a:gd name="connsiteX3" fmla="*/ 0 w 221457"/>
                  <a:gd name="connsiteY3" fmla="*/ 200912 h 200912"/>
                  <a:gd name="connsiteX4" fmla="*/ 3175 w 221457"/>
                  <a:gd name="connsiteY4" fmla="*/ 54229 h 20091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1457" h="200912">
                    <a:moveTo>
                      <a:pt x="3175" y="54229"/>
                    </a:moveTo>
                    <a:cubicBezTo>
                      <a:pt x="3175" y="24279"/>
                      <a:pt x="27454" y="0"/>
                      <a:pt x="57404" y="0"/>
                    </a:cubicBezTo>
                    <a:lnTo>
                      <a:pt x="221457" y="887"/>
                    </a:lnTo>
                    <a:lnTo>
                      <a:pt x="0" y="200912"/>
                    </a:lnTo>
                    <a:cubicBezTo>
                      <a:pt x="1058" y="152018"/>
                      <a:pt x="2117" y="103123"/>
                      <a:pt x="3175" y="54229"/>
                    </a:cubicBezTo>
                    <a:close/>
                  </a:path>
                </a:pathLst>
              </a:custGeom>
              <a:solidFill>
                <a:schemeClr val="bg1"/>
              </a:solidFill>
              <a:ln w="28575">
                <a:solidFill>
                  <a:srgbClr val="7768AD"/>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dirty="0"/>
              </a:p>
            </p:txBody>
          </p:sp>
        </p:grpSp>
        <p:sp>
          <p:nvSpPr>
            <p:cNvPr id="5" name="Rectangle: Rounded Corners 4">
              <a:extLst>
                <a:ext uri="{FF2B5EF4-FFF2-40B4-BE49-F238E27FC236}">
                  <a16:creationId xmlns:a16="http://schemas.microsoft.com/office/drawing/2014/main" id="{17DDF0ED-A057-46A1-80A2-73F8228D3C0B}"/>
                </a:ext>
              </a:extLst>
            </p:cNvPr>
            <p:cNvSpPr/>
            <p:nvPr/>
          </p:nvSpPr>
          <p:spPr bwMode="auto">
            <a:xfrm>
              <a:off x="7556500" y="1708048"/>
              <a:ext cx="573088" cy="524861"/>
            </a:xfrm>
            <a:prstGeom prst="roundRect">
              <a:avLst>
                <a:gd name="adj" fmla="val 9792"/>
              </a:avLst>
            </a:prstGeom>
            <a:solidFill>
              <a:schemeClr val="bg1"/>
            </a:solidFill>
            <a:ln w="28575">
              <a:solidFill>
                <a:srgbClr val="7768AD"/>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dirty="0"/>
                <a:t>v</a:t>
              </a:r>
            </a:p>
          </p:txBody>
        </p:sp>
      </p:grpSp>
      <p:sp>
        <p:nvSpPr>
          <p:cNvPr id="24580" name="Rectangle 10"/>
          <p:cNvSpPr>
            <a:spLocks noChangeArrowheads="1"/>
          </p:cNvSpPr>
          <p:nvPr/>
        </p:nvSpPr>
        <p:spPr bwMode="auto">
          <a:xfrm>
            <a:off x="781050" y="2547938"/>
            <a:ext cx="3897313" cy="2308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anose="020B0604020202020204" pitchFamily="2" charset="0"/>
                <a:cs typeface="Twinkl" panose="020B0604020202020204"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anose="020B0604020202020204" pitchFamily="2" charset="0"/>
                <a:cs typeface="Twinkl" panose="020B0604020202020204"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anose="020B0604020202020204" pitchFamily="2" charset="0"/>
                <a:cs typeface="Twinkl" panose="020B0604020202020204"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anose="020B0604020202020204" pitchFamily="2" charset="0"/>
                <a:cs typeface="Twinkl" panose="020B0604020202020204"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anose="020B0604020202020204" pitchFamily="2" charset="0"/>
                <a:cs typeface="Twinkl" panose="020B0604020202020204"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cs typeface="Twinkl" panose="020B0604020202020204"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cs typeface="Twinkl" panose="020B0604020202020204"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cs typeface="Twinkl" panose="020B0604020202020204"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cs typeface="Twinkl" panose="020B0604020202020204" pitchFamily="2" charset="0"/>
              </a:defRPr>
            </a:lvl9pPr>
          </a:lstStyle>
          <a:p>
            <a:pPr>
              <a:lnSpc>
                <a:spcPct val="100000"/>
              </a:lnSpc>
              <a:spcBef>
                <a:spcPct val="0"/>
              </a:spcBef>
              <a:buFontTx/>
              <a:buNone/>
            </a:pPr>
            <a:r>
              <a:rPr lang="en-GB" altLang="en-US">
                <a:solidFill>
                  <a:schemeClr val="tx1"/>
                </a:solidFill>
              </a:rPr>
              <a:t>The Jewish special book is called the Torah. It is sacred to Jewish believers. The </a:t>
            </a:r>
            <a:r>
              <a:rPr lang="en-GB" altLang="en-US" b="1">
                <a:solidFill>
                  <a:schemeClr val="tx1"/>
                </a:solidFill>
              </a:rPr>
              <a:t>bimah</a:t>
            </a:r>
            <a:r>
              <a:rPr lang="en-GB" altLang="en-US">
                <a:solidFill>
                  <a:schemeClr val="tx1"/>
                </a:solidFill>
              </a:rPr>
              <a:t> is a raised platform where the Torah is placed when it is to be read from. This is often in the middle of the room, or at the end of the room near the </a:t>
            </a:r>
            <a:r>
              <a:rPr lang="en-GB" altLang="en-US" b="1">
                <a:solidFill>
                  <a:schemeClr val="tx1"/>
                </a:solidFill>
              </a:rPr>
              <a:t>ark</a:t>
            </a:r>
            <a:r>
              <a:rPr lang="en-GB" altLang="en-US">
                <a:solidFill>
                  <a:schemeClr val="tx1"/>
                </a:solidFill>
              </a:rPr>
              <a:t>. The </a:t>
            </a:r>
            <a:r>
              <a:rPr lang="en-GB" altLang="en-US" b="1">
                <a:solidFill>
                  <a:schemeClr val="tx1"/>
                </a:solidFill>
              </a:rPr>
              <a:t>cantor</a:t>
            </a:r>
            <a:r>
              <a:rPr lang="en-GB" altLang="en-US">
                <a:solidFill>
                  <a:schemeClr val="tx1"/>
                </a:solidFill>
              </a:rPr>
              <a:t> stands here, too.</a:t>
            </a:r>
          </a:p>
        </p:txBody>
      </p:sp>
      <p:pic>
        <p:nvPicPr>
          <p:cNvPr id="24581" name="Picture 15"/>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646988" y="1712913"/>
            <a:ext cx="412750" cy="473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4582" name="Picture 11"/>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851400" y="2584450"/>
            <a:ext cx="3455988" cy="32781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p:fade/>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8A0032B3-FFA7-4FF2-8507-E86D05B54B10}"/>
              </a:ext>
            </a:extLst>
          </p:cNvPr>
          <p:cNvSpPr txBox="1"/>
          <p:nvPr/>
        </p:nvSpPr>
        <p:spPr>
          <a:xfrm>
            <a:off x="755650" y="728663"/>
            <a:ext cx="7632700" cy="584200"/>
          </a:xfrm>
          <a:prstGeom prst="rect">
            <a:avLst/>
          </a:prstGeom>
          <a:noFill/>
        </p:spPr>
        <p:txBody>
          <a:bodyPr>
            <a:spAutoFit/>
          </a:bodyPr>
          <a:lstStyle/>
          <a:p>
            <a:pPr algn="ctr" eaLnBrk="1" fontAlgn="auto" hangingPunct="1">
              <a:spcBef>
                <a:spcPts val="0"/>
              </a:spcBef>
              <a:spcAft>
                <a:spcPts val="0"/>
              </a:spcAft>
              <a:defRPr/>
            </a:pPr>
            <a:r>
              <a:rPr lang="en-GB" sz="3200" dirty="0">
                <a:latin typeface="+mj-lt"/>
              </a:rPr>
              <a:t>In a Synagogue</a:t>
            </a:r>
          </a:p>
        </p:txBody>
      </p:sp>
      <p:grpSp>
        <p:nvGrpSpPr>
          <p:cNvPr id="25603" name="quiet"/>
          <p:cNvGrpSpPr>
            <a:grpSpLocks/>
          </p:cNvGrpSpPr>
          <p:nvPr/>
        </p:nvGrpSpPr>
        <p:grpSpPr bwMode="auto">
          <a:xfrm>
            <a:off x="755650" y="1685925"/>
            <a:ext cx="7632700" cy="692150"/>
            <a:chOff x="755649" y="1708048"/>
            <a:chExt cx="7632701" cy="691357"/>
          </a:xfrm>
        </p:grpSpPr>
        <p:grpSp>
          <p:nvGrpSpPr>
            <p:cNvPr id="25607" name="pencil"/>
            <p:cNvGrpSpPr>
              <a:grpSpLocks/>
            </p:cNvGrpSpPr>
            <p:nvPr/>
          </p:nvGrpSpPr>
          <p:grpSpPr bwMode="auto">
            <a:xfrm>
              <a:off x="755649" y="1904106"/>
              <a:ext cx="7632701" cy="495299"/>
              <a:chOff x="755649" y="2834688"/>
              <a:chExt cx="7630864" cy="495603"/>
            </a:xfrm>
          </p:grpSpPr>
          <p:grpSp>
            <p:nvGrpSpPr>
              <p:cNvPr id="25609" name="Group 20"/>
              <p:cNvGrpSpPr>
                <a:grpSpLocks/>
              </p:cNvGrpSpPr>
              <p:nvPr/>
            </p:nvGrpSpPr>
            <p:grpSpPr bwMode="auto">
              <a:xfrm>
                <a:off x="755649" y="2834688"/>
                <a:ext cx="7630864" cy="495603"/>
                <a:chOff x="755649" y="2710863"/>
                <a:chExt cx="7630864" cy="495603"/>
              </a:xfrm>
            </p:grpSpPr>
            <p:sp>
              <p:nvSpPr>
                <p:cNvPr id="9" name="Rectangle: Rounded Corners 8">
                  <a:extLst>
                    <a:ext uri="{FF2B5EF4-FFF2-40B4-BE49-F238E27FC236}">
                      <a16:creationId xmlns:a16="http://schemas.microsoft.com/office/drawing/2014/main" id="{F2A326B0-F170-4A2D-92CE-F6322720654B}"/>
                    </a:ext>
                  </a:extLst>
                </p:cNvPr>
                <p:cNvSpPr/>
                <p:nvPr/>
              </p:nvSpPr>
              <p:spPr>
                <a:xfrm>
                  <a:off x="755649" y="2711430"/>
                  <a:ext cx="7630864" cy="495036"/>
                </a:xfrm>
                <a:prstGeom prst="roundRect">
                  <a:avLst>
                    <a:gd name="adj" fmla="val 10953"/>
                  </a:avLst>
                </a:prstGeom>
                <a:solidFill>
                  <a:srgbClr val="7768AD"/>
                </a:solidFill>
                <a:ln w="28575">
                  <a:solidFill>
                    <a:srgbClr val="7768AD"/>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dirty="0"/>
                </a:p>
              </p:txBody>
            </p:sp>
            <p:sp>
              <p:nvSpPr>
                <p:cNvPr id="10" name="Rectangle 9">
                  <a:extLst>
                    <a:ext uri="{FF2B5EF4-FFF2-40B4-BE49-F238E27FC236}">
                      <a16:creationId xmlns:a16="http://schemas.microsoft.com/office/drawing/2014/main" id="{1AE307E1-281D-4D2B-A8AC-84F03BBB5C74}"/>
                    </a:ext>
                  </a:extLst>
                </p:cNvPr>
                <p:cNvSpPr/>
                <p:nvPr/>
              </p:nvSpPr>
              <p:spPr>
                <a:xfrm>
                  <a:off x="833418" y="2778069"/>
                  <a:ext cx="7472152" cy="369691"/>
                </a:xfrm>
                <a:prstGeom prst="rect">
                  <a:avLst/>
                </a:prstGeom>
              </p:spPr>
              <p:txBody>
                <a:bodyPr>
                  <a:spAutoFit/>
                </a:bodyPr>
                <a:lstStyle/>
                <a:p>
                  <a:pPr eaLnBrk="1" fontAlgn="auto" hangingPunct="1">
                    <a:spcBef>
                      <a:spcPts val="0"/>
                    </a:spcBef>
                    <a:spcAft>
                      <a:spcPts val="0"/>
                    </a:spcAft>
                    <a:defRPr/>
                  </a:pPr>
                  <a:r>
                    <a:rPr lang="en-GB" dirty="0">
                      <a:solidFill>
                        <a:schemeClr val="bg1"/>
                      </a:solidFill>
                      <a:latin typeface="+mj-lt"/>
                    </a:rPr>
                    <a:t>The Ark</a:t>
                  </a:r>
                </a:p>
              </p:txBody>
            </p:sp>
          </p:grpSp>
          <p:sp>
            <p:nvSpPr>
              <p:cNvPr id="8" name="Rectangle: Rounded Corners 29">
                <a:extLst>
                  <a:ext uri="{FF2B5EF4-FFF2-40B4-BE49-F238E27FC236}">
                    <a16:creationId xmlns:a16="http://schemas.microsoft.com/office/drawing/2014/main" id="{66707B58-1EF7-4AB6-9377-0A7D36CEBD9F}"/>
                  </a:ext>
                </a:extLst>
              </p:cNvPr>
              <p:cNvSpPr/>
              <p:nvPr/>
            </p:nvSpPr>
            <p:spPr>
              <a:xfrm>
                <a:off x="755649" y="2844775"/>
                <a:ext cx="222197" cy="199919"/>
              </a:xfrm>
              <a:custGeom>
                <a:avLst/>
                <a:gdLst>
                  <a:gd name="connsiteX0" fmla="*/ 0 w 3816350"/>
                  <a:gd name="connsiteY0" fmla="*/ 54229 h 495109"/>
                  <a:gd name="connsiteX1" fmla="*/ 54229 w 3816350"/>
                  <a:gd name="connsiteY1" fmla="*/ 0 h 495109"/>
                  <a:gd name="connsiteX2" fmla="*/ 3762121 w 3816350"/>
                  <a:gd name="connsiteY2" fmla="*/ 0 h 495109"/>
                  <a:gd name="connsiteX3" fmla="*/ 3816350 w 3816350"/>
                  <a:gd name="connsiteY3" fmla="*/ 54229 h 495109"/>
                  <a:gd name="connsiteX4" fmla="*/ 3816350 w 3816350"/>
                  <a:gd name="connsiteY4" fmla="*/ 440880 h 495109"/>
                  <a:gd name="connsiteX5" fmla="*/ 3762121 w 3816350"/>
                  <a:gd name="connsiteY5" fmla="*/ 495109 h 495109"/>
                  <a:gd name="connsiteX6" fmla="*/ 54229 w 3816350"/>
                  <a:gd name="connsiteY6" fmla="*/ 495109 h 495109"/>
                  <a:gd name="connsiteX7" fmla="*/ 0 w 3816350"/>
                  <a:gd name="connsiteY7" fmla="*/ 440880 h 495109"/>
                  <a:gd name="connsiteX8" fmla="*/ 0 w 3816350"/>
                  <a:gd name="connsiteY8" fmla="*/ 54229 h 495109"/>
                  <a:gd name="connsiteX0" fmla="*/ 3175 w 3819525"/>
                  <a:gd name="connsiteY0" fmla="*/ 54229 h 495109"/>
                  <a:gd name="connsiteX1" fmla="*/ 57404 w 3819525"/>
                  <a:gd name="connsiteY1" fmla="*/ 0 h 495109"/>
                  <a:gd name="connsiteX2" fmla="*/ 3765296 w 3819525"/>
                  <a:gd name="connsiteY2" fmla="*/ 0 h 495109"/>
                  <a:gd name="connsiteX3" fmla="*/ 3819525 w 3819525"/>
                  <a:gd name="connsiteY3" fmla="*/ 54229 h 495109"/>
                  <a:gd name="connsiteX4" fmla="*/ 3819525 w 3819525"/>
                  <a:gd name="connsiteY4" fmla="*/ 440880 h 495109"/>
                  <a:gd name="connsiteX5" fmla="*/ 3765296 w 3819525"/>
                  <a:gd name="connsiteY5" fmla="*/ 495109 h 495109"/>
                  <a:gd name="connsiteX6" fmla="*/ 57404 w 3819525"/>
                  <a:gd name="connsiteY6" fmla="*/ 495109 h 495109"/>
                  <a:gd name="connsiteX7" fmla="*/ 3175 w 3819525"/>
                  <a:gd name="connsiteY7" fmla="*/ 440880 h 495109"/>
                  <a:gd name="connsiteX8" fmla="*/ 0 w 3819525"/>
                  <a:gd name="connsiteY8" fmla="*/ 200912 h 495109"/>
                  <a:gd name="connsiteX9" fmla="*/ 3175 w 3819525"/>
                  <a:gd name="connsiteY9" fmla="*/ 54229 h 495109"/>
                  <a:gd name="connsiteX0" fmla="*/ 3175 w 3819525"/>
                  <a:gd name="connsiteY0" fmla="*/ 54229 h 495109"/>
                  <a:gd name="connsiteX1" fmla="*/ 57404 w 3819525"/>
                  <a:gd name="connsiteY1" fmla="*/ 0 h 495109"/>
                  <a:gd name="connsiteX2" fmla="*/ 221457 w 3819525"/>
                  <a:gd name="connsiteY2" fmla="*/ 887 h 495109"/>
                  <a:gd name="connsiteX3" fmla="*/ 3765296 w 3819525"/>
                  <a:gd name="connsiteY3" fmla="*/ 0 h 495109"/>
                  <a:gd name="connsiteX4" fmla="*/ 3819525 w 3819525"/>
                  <a:gd name="connsiteY4" fmla="*/ 54229 h 495109"/>
                  <a:gd name="connsiteX5" fmla="*/ 3819525 w 3819525"/>
                  <a:gd name="connsiteY5" fmla="*/ 440880 h 495109"/>
                  <a:gd name="connsiteX6" fmla="*/ 3765296 w 3819525"/>
                  <a:gd name="connsiteY6" fmla="*/ 495109 h 495109"/>
                  <a:gd name="connsiteX7" fmla="*/ 57404 w 3819525"/>
                  <a:gd name="connsiteY7" fmla="*/ 495109 h 495109"/>
                  <a:gd name="connsiteX8" fmla="*/ 3175 w 3819525"/>
                  <a:gd name="connsiteY8" fmla="*/ 440880 h 495109"/>
                  <a:gd name="connsiteX9" fmla="*/ 0 w 3819525"/>
                  <a:gd name="connsiteY9" fmla="*/ 200912 h 495109"/>
                  <a:gd name="connsiteX10" fmla="*/ 3175 w 3819525"/>
                  <a:gd name="connsiteY10" fmla="*/ 54229 h 495109"/>
                  <a:gd name="connsiteX0" fmla="*/ 238191 w 4054541"/>
                  <a:gd name="connsiteY0" fmla="*/ 54229 h 495109"/>
                  <a:gd name="connsiteX1" fmla="*/ 292420 w 4054541"/>
                  <a:gd name="connsiteY1" fmla="*/ 0 h 495109"/>
                  <a:gd name="connsiteX2" fmla="*/ 456473 w 4054541"/>
                  <a:gd name="connsiteY2" fmla="*/ 887 h 495109"/>
                  <a:gd name="connsiteX3" fmla="*/ 4000312 w 4054541"/>
                  <a:gd name="connsiteY3" fmla="*/ 0 h 495109"/>
                  <a:gd name="connsiteX4" fmla="*/ 4054541 w 4054541"/>
                  <a:gd name="connsiteY4" fmla="*/ 54229 h 495109"/>
                  <a:gd name="connsiteX5" fmla="*/ 4054541 w 4054541"/>
                  <a:gd name="connsiteY5" fmla="*/ 440880 h 495109"/>
                  <a:gd name="connsiteX6" fmla="*/ 4000312 w 4054541"/>
                  <a:gd name="connsiteY6" fmla="*/ 495109 h 495109"/>
                  <a:gd name="connsiteX7" fmla="*/ 292420 w 4054541"/>
                  <a:gd name="connsiteY7" fmla="*/ 495109 h 495109"/>
                  <a:gd name="connsiteX8" fmla="*/ 235016 w 4054541"/>
                  <a:gd name="connsiteY8" fmla="*/ 200912 h 495109"/>
                  <a:gd name="connsiteX9" fmla="*/ 238191 w 4054541"/>
                  <a:gd name="connsiteY9" fmla="*/ 54229 h 495109"/>
                  <a:gd name="connsiteX0" fmla="*/ 3175 w 3819525"/>
                  <a:gd name="connsiteY0" fmla="*/ 54229 h 495109"/>
                  <a:gd name="connsiteX1" fmla="*/ 57404 w 3819525"/>
                  <a:gd name="connsiteY1" fmla="*/ 0 h 495109"/>
                  <a:gd name="connsiteX2" fmla="*/ 221457 w 3819525"/>
                  <a:gd name="connsiteY2" fmla="*/ 887 h 495109"/>
                  <a:gd name="connsiteX3" fmla="*/ 3765296 w 3819525"/>
                  <a:gd name="connsiteY3" fmla="*/ 0 h 495109"/>
                  <a:gd name="connsiteX4" fmla="*/ 3819525 w 3819525"/>
                  <a:gd name="connsiteY4" fmla="*/ 54229 h 495109"/>
                  <a:gd name="connsiteX5" fmla="*/ 3819525 w 3819525"/>
                  <a:gd name="connsiteY5" fmla="*/ 440880 h 495109"/>
                  <a:gd name="connsiteX6" fmla="*/ 3765296 w 3819525"/>
                  <a:gd name="connsiteY6" fmla="*/ 495109 h 495109"/>
                  <a:gd name="connsiteX7" fmla="*/ 0 w 3819525"/>
                  <a:gd name="connsiteY7" fmla="*/ 200912 h 495109"/>
                  <a:gd name="connsiteX8" fmla="*/ 3175 w 3819525"/>
                  <a:gd name="connsiteY8" fmla="*/ 54229 h 495109"/>
                  <a:gd name="connsiteX0" fmla="*/ 3175 w 3819525"/>
                  <a:gd name="connsiteY0" fmla="*/ 54229 h 442939"/>
                  <a:gd name="connsiteX1" fmla="*/ 57404 w 3819525"/>
                  <a:gd name="connsiteY1" fmla="*/ 0 h 442939"/>
                  <a:gd name="connsiteX2" fmla="*/ 221457 w 3819525"/>
                  <a:gd name="connsiteY2" fmla="*/ 887 h 442939"/>
                  <a:gd name="connsiteX3" fmla="*/ 3765296 w 3819525"/>
                  <a:gd name="connsiteY3" fmla="*/ 0 h 442939"/>
                  <a:gd name="connsiteX4" fmla="*/ 3819525 w 3819525"/>
                  <a:gd name="connsiteY4" fmla="*/ 54229 h 442939"/>
                  <a:gd name="connsiteX5" fmla="*/ 3819525 w 3819525"/>
                  <a:gd name="connsiteY5" fmla="*/ 440880 h 442939"/>
                  <a:gd name="connsiteX6" fmla="*/ 0 w 3819525"/>
                  <a:gd name="connsiteY6" fmla="*/ 200912 h 442939"/>
                  <a:gd name="connsiteX7" fmla="*/ 3175 w 3819525"/>
                  <a:gd name="connsiteY7" fmla="*/ 54229 h 442939"/>
                  <a:gd name="connsiteX0" fmla="*/ 3175 w 3819525"/>
                  <a:gd name="connsiteY0" fmla="*/ 54229 h 200912"/>
                  <a:gd name="connsiteX1" fmla="*/ 57404 w 3819525"/>
                  <a:gd name="connsiteY1" fmla="*/ 0 h 200912"/>
                  <a:gd name="connsiteX2" fmla="*/ 221457 w 3819525"/>
                  <a:gd name="connsiteY2" fmla="*/ 887 h 200912"/>
                  <a:gd name="connsiteX3" fmla="*/ 3765296 w 3819525"/>
                  <a:gd name="connsiteY3" fmla="*/ 0 h 200912"/>
                  <a:gd name="connsiteX4" fmla="*/ 3819525 w 3819525"/>
                  <a:gd name="connsiteY4" fmla="*/ 54229 h 200912"/>
                  <a:gd name="connsiteX5" fmla="*/ 0 w 3819525"/>
                  <a:gd name="connsiteY5" fmla="*/ 200912 h 200912"/>
                  <a:gd name="connsiteX6" fmla="*/ 3175 w 3819525"/>
                  <a:gd name="connsiteY6" fmla="*/ 54229 h 200912"/>
                  <a:gd name="connsiteX0" fmla="*/ 3175 w 3765296"/>
                  <a:gd name="connsiteY0" fmla="*/ 54229 h 200912"/>
                  <a:gd name="connsiteX1" fmla="*/ 57404 w 3765296"/>
                  <a:gd name="connsiteY1" fmla="*/ 0 h 200912"/>
                  <a:gd name="connsiteX2" fmla="*/ 221457 w 3765296"/>
                  <a:gd name="connsiteY2" fmla="*/ 887 h 200912"/>
                  <a:gd name="connsiteX3" fmla="*/ 3765296 w 3765296"/>
                  <a:gd name="connsiteY3" fmla="*/ 0 h 200912"/>
                  <a:gd name="connsiteX4" fmla="*/ 0 w 3765296"/>
                  <a:gd name="connsiteY4" fmla="*/ 200912 h 200912"/>
                  <a:gd name="connsiteX5" fmla="*/ 3175 w 3765296"/>
                  <a:gd name="connsiteY5" fmla="*/ 54229 h 200912"/>
                  <a:gd name="connsiteX0" fmla="*/ 3175 w 221457"/>
                  <a:gd name="connsiteY0" fmla="*/ 54229 h 200912"/>
                  <a:gd name="connsiteX1" fmla="*/ 57404 w 221457"/>
                  <a:gd name="connsiteY1" fmla="*/ 0 h 200912"/>
                  <a:gd name="connsiteX2" fmla="*/ 221457 w 221457"/>
                  <a:gd name="connsiteY2" fmla="*/ 887 h 200912"/>
                  <a:gd name="connsiteX3" fmla="*/ 0 w 221457"/>
                  <a:gd name="connsiteY3" fmla="*/ 200912 h 200912"/>
                  <a:gd name="connsiteX4" fmla="*/ 3175 w 221457"/>
                  <a:gd name="connsiteY4" fmla="*/ 54229 h 20091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1457" h="200912">
                    <a:moveTo>
                      <a:pt x="3175" y="54229"/>
                    </a:moveTo>
                    <a:cubicBezTo>
                      <a:pt x="3175" y="24279"/>
                      <a:pt x="27454" y="0"/>
                      <a:pt x="57404" y="0"/>
                    </a:cubicBezTo>
                    <a:lnTo>
                      <a:pt x="221457" y="887"/>
                    </a:lnTo>
                    <a:lnTo>
                      <a:pt x="0" y="200912"/>
                    </a:lnTo>
                    <a:cubicBezTo>
                      <a:pt x="1058" y="152018"/>
                      <a:pt x="2117" y="103123"/>
                      <a:pt x="3175" y="54229"/>
                    </a:cubicBezTo>
                    <a:close/>
                  </a:path>
                </a:pathLst>
              </a:custGeom>
              <a:solidFill>
                <a:schemeClr val="bg1"/>
              </a:solidFill>
              <a:ln w="28575">
                <a:solidFill>
                  <a:srgbClr val="7768AD"/>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dirty="0"/>
              </a:p>
            </p:txBody>
          </p:sp>
        </p:grpSp>
        <p:sp>
          <p:nvSpPr>
            <p:cNvPr id="5" name="Rectangle: Rounded Corners 4">
              <a:extLst>
                <a:ext uri="{FF2B5EF4-FFF2-40B4-BE49-F238E27FC236}">
                  <a16:creationId xmlns:a16="http://schemas.microsoft.com/office/drawing/2014/main" id="{17DDF0ED-A057-46A1-80A2-73F8228D3C0B}"/>
                </a:ext>
              </a:extLst>
            </p:cNvPr>
            <p:cNvSpPr/>
            <p:nvPr/>
          </p:nvSpPr>
          <p:spPr bwMode="auto">
            <a:xfrm>
              <a:off x="7556500" y="1708048"/>
              <a:ext cx="573088" cy="524861"/>
            </a:xfrm>
            <a:prstGeom prst="roundRect">
              <a:avLst>
                <a:gd name="adj" fmla="val 9792"/>
              </a:avLst>
            </a:prstGeom>
            <a:solidFill>
              <a:schemeClr val="bg1"/>
            </a:solidFill>
            <a:ln w="28575">
              <a:solidFill>
                <a:srgbClr val="7768AD"/>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dirty="0"/>
                <a:t>v</a:t>
              </a:r>
            </a:p>
          </p:txBody>
        </p:sp>
      </p:grpSp>
      <p:sp>
        <p:nvSpPr>
          <p:cNvPr id="25604" name="Rectangle 10"/>
          <p:cNvSpPr>
            <a:spLocks noChangeArrowheads="1"/>
          </p:cNvSpPr>
          <p:nvPr/>
        </p:nvSpPr>
        <p:spPr bwMode="auto">
          <a:xfrm>
            <a:off x="781050" y="2547938"/>
            <a:ext cx="3897313" cy="17541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anose="020B0604020202020204" pitchFamily="2" charset="0"/>
                <a:cs typeface="Twinkl" panose="020B0604020202020204"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anose="020B0604020202020204" pitchFamily="2" charset="0"/>
                <a:cs typeface="Twinkl" panose="020B0604020202020204"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anose="020B0604020202020204" pitchFamily="2" charset="0"/>
                <a:cs typeface="Twinkl" panose="020B0604020202020204"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anose="020B0604020202020204" pitchFamily="2" charset="0"/>
                <a:cs typeface="Twinkl" panose="020B0604020202020204"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anose="020B0604020202020204" pitchFamily="2" charset="0"/>
                <a:cs typeface="Twinkl" panose="020B0604020202020204"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cs typeface="Twinkl" panose="020B0604020202020204"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cs typeface="Twinkl" panose="020B0604020202020204"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cs typeface="Twinkl" panose="020B0604020202020204"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cs typeface="Twinkl" panose="020B0604020202020204" pitchFamily="2" charset="0"/>
              </a:defRPr>
            </a:lvl9pPr>
          </a:lstStyle>
          <a:p>
            <a:pPr>
              <a:lnSpc>
                <a:spcPct val="100000"/>
              </a:lnSpc>
              <a:spcBef>
                <a:spcPct val="0"/>
              </a:spcBef>
              <a:buFontTx/>
              <a:buNone/>
            </a:pPr>
            <a:r>
              <a:rPr lang="en-GB" altLang="en-US">
                <a:solidFill>
                  <a:schemeClr val="tx1"/>
                </a:solidFill>
              </a:rPr>
              <a:t>To look after their special book, every synagogue has an </a:t>
            </a:r>
            <a:r>
              <a:rPr lang="en-GB" altLang="en-US" b="1">
                <a:solidFill>
                  <a:schemeClr val="tx1"/>
                </a:solidFill>
              </a:rPr>
              <a:t>ark</a:t>
            </a:r>
            <a:r>
              <a:rPr lang="en-GB" altLang="en-US">
                <a:solidFill>
                  <a:schemeClr val="tx1"/>
                </a:solidFill>
              </a:rPr>
              <a:t>. This is a special place where the Torah is kept. It is often on the main wall of the synagogue and impressively decorated. </a:t>
            </a:r>
          </a:p>
        </p:txBody>
      </p:sp>
      <p:pic>
        <p:nvPicPr>
          <p:cNvPr id="25605" name="Picture 15"/>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646988" y="1712913"/>
            <a:ext cx="412750" cy="473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5606" name="Picture 14"/>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297363" y="1436688"/>
            <a:ext cx="3568700" cy="50466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p:fade/>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8A0032B3-FFA7-4FF2-8507-E86D05B54B10}"/>
              </a:ext>
            </a:extLst>
          </p:cNvPr>
          <p:cNvSpPr txBox="1"/>
          <p:nvPr/>
        </p:nvSpPr>
        <p:spPr>
          <a:xfrm>
            <a:off x="755650" y="728663"/>
            <a:ext cx="7632700" cy="584200"/>
          </a:xfrm>
          <a:prstGeom prst="rect">
            <a:avLst/>
          </a:prstGeom>
          <a:noFill/>
        </p:spPr>
        <p:txBody>
          <a:bodyPr>
            <a:spAutoFit/>
          </a:bodyPr>
          <a:lstStyle/>
          <a:p>
            <a:pPr algn="ctr" eaLnBrk="1" fontAlgn="auto" hangingPunct="1">
              <a:spcBef>
                <a:spcPts val="0"/>
              </a:spcBef>
              <a:spcAft>
                <a:spcPts val="0"/>
              </a:spcAft>
              <a:defRPr/>
            </a:pPr>
            <a:r>
              <a:rPr lang="en-GB" sz="3200" dirty="0">
                <a:latin typeface="+mj-lt"/>
              </a:rPr>
              <a:t>In a Synagogue</a:t>
            </a:r>
          </a:p>
        </p:txBody>
      </p:sp>
      <p:grpSp>
        <p:nvGrpSpPr>
          <p:cNvPr id="26627" name="quiet"/>
          <p:cNvGrpSpPr>
            <a:grpSpLocks/>
          </p:cNvGrpSpPr>
          <p:nvPr/>
        </p:nvGrpSpPr>
        <p:grpSpPr bwMode="auto">
          <a:xfrm>
            <a:off x="755650" y="1685925"/>
            <a:ext cx="7632700" cy="692150"/>
            <a:chOff x="755649" y="1708048"/>
            <a:chExt cx="7632701" cy="691357"/>
          </a:xfrm>
        </p:grpSpPr>
        <p:grpSp>
          <p:nvGrpSpPr>
            <p:cNvPr id="26631" name="pencil"/>
            <p:cNvGrpSpPr>
              <a:grpSpLocks/>
            </p:cNvGrpSpPr>
            <p:nvPr/>
          </p:nvGrpSpPr>
          <p:grpSpPr bwMode="auto">
            <a:xfrm>
              <a:off x="755649" y="1904106"/>
              <a:ext cx="7632701" cy="495299"/>
              <a:chOff x="755649" y="2834688"/>
              <a:chExt cx="7630864" cy="495603"/>
            </a:xfrm>
          </p:grpSpPr>
          <p:grpSp>
            <p:nvGrpSpPr>
              <p:cNvPr id="26633" name="Group 20"/>
              <p:cNvGrpSpPr>
                <a:grpSpLocks/>
              </p:cNvGrpSpPr>
              <p:nvPr/>
            </p:nvGrpSpPr>
            <p:grpSpPr bwMode="auto">
              <a:xfrm>
                <a:off x="755649" y="2834688"/>
                <a:ext cx="7630864" cy="495603"/>
                <a:chOff x="755649" y="2710863"/>
                <a:chExt cx="7630864" cy="495603"/>
              </a:xfrm>
            </p:grpSpPr>
            <p:sp>
              <p:nvSpPr>
                <p:cNvPr id="9" name="Rectangle: Rounded Corners 8">
                  <a:extLst>
                    <a:ext uri="{FF2B5EF4-FFF2-40B4-BE49-F238E27FC236}">
                      <a16:creationId xmlns:a16="http://schemas.microsoft.com/office/drawing/2014/main" id="{F2A326B0-F170-4A2D-92CE-F6322720654B}"/>
                    </a:ext>
                  </a:extLst>
                </p:cNvPr>
                <p:cNvSpPr/>
                <p:nvPr/>
              </p:nvSpPr>
              <p:spPr>
                <a:xfrm>
                  <a:off x="755649" y="2711430"/>
                  <a:ext cx="7630864" cy="495036"/>
                </a:xfrm>
                <a:prstGeom prst="roundRect">
                  <a:avLst>
                    <a:gd name="adj" fmla="val 10953"/>
                  </a:avLst>
                </a:prstGeom>
                <a:solidFill>
                  <a:srgbClr val="7768AD"/>
                </a:solidFill>
                <a:ln w="28575">
                  <a:solidFill>
                    <a:srgbClr val="7768AD"/>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dirty="0"/>
                </a:p>
              </p:txBody>
            </p:sp>
            <p:sp>
              <p:nvSpPr>
                <p:cNvPr id="10" name="Rectangle 9">
                  <a:extLst>
                    <a:ext uri="{FF2B5EF4-FFF2-40B4-BE49-F238E27FC236}">
                      <a16:creationId xmlns:a16="http://schemas.microsoft.com/office/drawing/2014/main" id="{1AE307E1-281D-4D2B-A8AC-84F03BBB5C74}"/>
                    </a:ext>
                  </a:extLst>
                </p:cNvPr>
                <p:cNvSpPr/>
                <p:nvPr/>
              </p:nvSpPr>
              <p:spPr>
                <a:xfrm>
                  <a:off x="833418" y="2778069"/>
                  <a:ext cx="7472152" cy="369691"/>
                </a:xfrm>
                <a:prstGeom prst="rect">
                  <a:avLst/>
                </a:prstGeom>
              </p:spPr>
              <p:txBody>
                <a:bodyPr>
                  <a:spAutoFit/>
                </a:bodyPr>
                <a:lstStyle/>
                <a:p>
                  <a:pPr eaLnBrk="1" fontAlgn="auto" hangingPunct="1">
                    <a:spcBef>
                      <a:spcPts val="0"/>
                    </a:spcBef>
                    <a:spcAft>
                      <a:spcPts val="0"/>
                    </a:spcAft>
                    <a:defRPr/>
                  </a:pPr>
                  <a:r>
                    <a:rPr lang="en-GB" dirty="0">
                      <a:solidFill>
                        <a:schemeClr val="bg1"/>
                      </a:solidFill>
                      <a:latin typeface="+mj-lt"/>
                    </a:rPr>
                    <a:t>Eternal Light</a:t>
                  </a:r>
                </a:p>
              </p:txBody>
            </p:sp>
          </p:grpSp>
          <p:sp>
            <p:nvSpPr>
              <p:cNvPr id="8" name="Rectangle: Rounded Corners 29">
                <a:extLst>
                  <a:ext uri="{FF2B5EF4-FFF2-40B4-BE49-F238E27FC236}">
                    <a16:creationId xmlns:a16="http://schemas.microsoft.com/office/drawing/2014/main" id="{66707B58-1EF7-4AB6-9377-0A7D36CEBD9F}"/>
                  </a:ext>
                </a:extLst>
              </p:cNvPr>
              <p:cNvSpPr/>
              <p:nvPr/>
            </p:nvSpPr>
            <p:spPr>
              <a:xfrm>
                <a:off x="755649" y="2844775"/>
                <a:ext cx="222197" cy="199919"/>
              </a:xfrm>
              <a:custGeom>
                <a:avLst/>
                <a:gdLst>
                  <a:gd name="connsiteX0" fmla="*/ 0 w 3816350"/>
                  <a:gd name="connsiteY0" fmla="*/ 54229 h 495109"/>
                  <a:gd name="connsiteX1" fmla="*/ 54229 w 3816350"/>
                  <a:gd name="connsiteY1" fmla="*/ 0 h 495109"/>
                  <a:gd name="connsiteX2" fmla="*/ 3762121 w 3816350"/>
                  <a:gd name="connsiteY2" fmla="*/ 0 h 495109"/>
                  <a:gd name="connsiteX3" fmla="*/ 3816350 w 3816350"/>
                  <a:gd name="connsiteY3" fmla="*/ 54229 h 495109"/>
                  <a:gd name="connsiteX4" fmla="*/ 3816350 w 3816350"/>
                  <a:gd name="connsiteY4" fmla="*/ 440880 h 495109"/>
                  <a:gd name="connsiteX5" fmla="*/ 3762121 w 3816350"/>
                  <a:gd name="connsiteY5" fmla="*/ 495109 h 495109"/>
                  <a:gd name="connsiteX6" fmla="*/ 54229 w 3816350"/>
                  <a:gd name="connsiteY6" fmla="*/ 495109 h 495109"/>
                  <a:gd name="connsiteX7" fmla="*/ 0 w 3816350"/>
                  <a:gd name="connsiteY7" fmla="*/ 440880 h 495109"/>
                  <a:gd name="connsiteX8" fmla="*/ 0 w 3816350"/>
                  <a:gd name="connsiteY8" fmla="*/ 54229 h 495109"/>
                  <a:gd name="connsiteX0" fmla="*/ 3175 w 3819525"/>
                  <a:gd name="connsiteY0" fmla="*/ 54229 h 495109"/>
                  <a:gd name="connsiteX1" fmla="*/ 57404 w 3819525"/>
                  <a:gd name="connsiteY1" fmla="*/ 0 h 495109"/>
                  <a:gd name="connsiteX2" fmla="*/ 3765296 w 3819525"/>
                  <a:gd name="connsiteY2" fmla="*/ 0 h 495109"/>
                  <a:gd name="connsiteX3" fmla="*/ 3819525 w 3819525"/>
                  <a:gd name="connsiteY3" fmla="*/ 54229 h 495109"/>
                  <a:gd name="connsiteX4" fmla="*/ 3819525 w 3819525"/>
                  <a:gd name="connsiteY4" fmla="*/ 440880 h 495109"/>
                  <a:gd name="connsiteX5" fmla="*/ 3765296 w 3819525"/>
                  <a:gd name="connsiteY5" fmla="*/ 495109 h 495109"/>
                  <a:gd name="connsiteX6" fmla="*/ 57404 w 3819525"/>
                  <a:gd name="connsiteY6" fmla="*/ 495109 h 495109"/>
                  <a:gd name="connsiteX7" fmla="*/ 3175 w 3819525"/>
                  <a:gd name="connsiteY7" fmla="*/ 440880 h 495109"/>
                  <a:gd name="connsiteX8" fmla="*/ 0 w 3819525"/>
                  <a:gd name="connsiteY8" fmla="*/ 200912 h 495109"/>
                  <a:gd name="connsiteX9" fmla="*/ 3175 w 3819525"/>
                  <a:gd name="connsiteY9" fmla="*/ 54229 h 495109"/>
                  <a:gd name="connsiteX0" fmla="*/ 3175 w 3819525"/>
                  <a:gd name="connsiteY0" fmla="*/ 54229 h 495109"/>
                  <a:gd name="connsiteX1" fmla="*/ 57404 w 3819525"/>
                  <a:gd name="connsiteY1" fmla="*/ 0 h 495109"/>
                  <a:gd name="connsiteX2" fmla="*/ 221457 w 3819525"/>
                  <a:gd name="connsiteY2" fmla="*/ 887 h 495109"/>
                  <a:gd name="connsiteX3" fmla="*/ 3765296 w 3819525"/>
                  <a:gd name="connsiteY3" fmla="*/ 0 h 495109"/>
                  <a:gd name="connsiteX4" fmla="*/ 3819525 w 3819525"/>
                  <a:gd name="connsiteY4" fmla="*/ 54229 h 495109"/>
                  <a:gd name="connsiteX5" fmla="*/ 3819525 w 3819525"/>
                  <a:gd name="connsiteY5" fmla="*/ 440880 h 495109"/>
                  <a:gd name="connsiteX6" fmla="*/ 3765296 w 3819525"/>
                  <a:gd name="connsiteY6" fmla="*/ 495109 h 495109"/>
                  <a:gd name="connsiteX7" fmla="*/ 57404 w 3819525"/>
                  <a:gd name="connsiteY7" fmla="*/ 495109 h 495109"/>
                  <a:gd name="connsiteX8" fmla="*/ 3175 w 3819525"/>
                  <a:gd name="connsiteY8" fmla="*/ 440880 h 495109"/>
                  <a:gd name="connsiteX9" fmla="*/ 0 w 3819525"/>
                  <a:gd name="connsiteY9" fmla="*/ 200912 h 495109"/>
                  <a:gd name="connsiteX10" fmla="*/ 3175 w 3819525"/>
                  <a:gd name="connsiteY10" fmla="*/ 54229 h 495109"/>
                  <a:gd name="connsiteX0" fmla="*/ 238191 w 4054541"/>
                  <a:gd name="connsiteY0" fmla="*/ 54229 h 495109"/>
                  <a:gd name="connsiteX1" fmla="*/ 292420 w 4054541"/>
                  <a:gd name="connsiteY1" fmla="*/ 0 h 495109"/>
                  <a:gd name="connsiteX2" fmla="*/ 456473 w 4054541"/>
                  <a:gd name="connsiteY2" fmla="*/ 887 h 495109"/>
                  <a:gd name="connsiteX3" fmla="*/ 4000312 w 4054541"/>
                  <a:gd name="connsiteY3" fmla="*/ 0 h 495109"/>
                  <a:gd name="connsiteX4" fmla="*/ 4054541 w 4054541"/>
                  <a:gd name="connsiteY4" fmla="*/ 54229 h 495109"/>
                  <a:gd name="connsiteX5" fmla="*/ 4054541 w 4054541"/>
                  <a:gd name="connsiteY5" fmla="*/ 440880 h 495109"/>
                  <a:gd name="connsiteX6" fmla="*/ 4000312 w 4054541"/>
                  <a:gd name="connsiteY6" fmla="*/ 495109 h 495109"/>
                  <a:gd name="connsiteX7" fmla="*/ 292420 w 4054541"/>
                  <a:gd name="connsiteY7" fmla="*/ 495109 h 495109"/>
                  <a:gd name="connsiteX8" fmla="*/ 235016 w 4054541"/>
                  <a:gd name="connsiteY8" fmla="*/ 200912 h 495109"/>
                  <a:gd name="connsiteX9" fmla="*/ 238191 w 4054541"/>
                  <a:gd name="connsiteY9" fmla="*/ 54229 h 495109"/>
                  <a:gd name="connsiteX0" fmla="*/ 3175 w 3819525"/>
                  <a:gd name="connsiteY0" fmla="*/ 54229 h 495109"/>
                  <a:gd name="connsiteX1" fmla="*/ 57404 w 3819525"/>
                  <a:gd name="connsiteY1" fmla="*/ 0 h 495109"/>
                  <a:gd name="connsiteX2" fmla="*/ 221457 w 3819525"/>
                  <a:gd name="connsiteY2" fmla="*/ 887 h 495109"/>
                  <a:gd name="connsiteX3" fmla="*/ 3765296 w 3819525"/>
                  <a:gd name="connsiteY3" fmla="*/ 0 h 495109"/>
                  <a:gd name="connsiteX4" fmla="*/ 3819525 w 3819525"/>
                  <a:gd name="connsiteY4" fmla="*/ 54229 h 495109"/>
                  <a:gd name="connsiteX5" fmla="*/ 3819525 w 3819525"/>
                  <a:gd name="connsiteY5" fmla="*/ 440880 h 495109"/>
                  <a:gd name="connsiteX6" fmla="*/ 3765296 w 3819525"/>
                  <a:gd name="connsiteY6" fmla="*/ 495109 h 495109"/>
                  <a:gd name="connsiteX7" fmla="*/ 0 w 3819525"/>
                  <a:gd name="connsiteY7" fmla="*/ 200912 h 495109"/>
                  <a:gd name="connsiteX8" fmla="*/ 3175 w 3819525"/>
                  <a:gd name="connsiteY8" fmla="*/ 54229 h 495109"/>
                  <a:gd name="connsiteX0" fmla="*/ 3175 w 3819525"/>
                  <a:gd name="connsiteY0" fmla="*/ 54229 h 442939"/>
                  <a:gd name="connsiteX1" fmla="*/ 57404 w 3819525"/>
                  <a:gd name="connsiteY1" fmla="*/ 0 h 442939"/>
                  <a:gd name="connsiteX2" fmla="*/ 221457 w 3819525"/>
                  <a:gd name="connsiteY2" fmla="*/ 887 h 442939"/>
                  <a:gd name="connsiteX3" fmla="*/ 3765296 w 3819525"/>
                  <a:gd name="connsiteY3" fmla="*/ 0 h 442939"/>
                  <a:gd name="connsiteX4" fmla="*/ 3819525 w 3819525"/>
                  <a:gd name="connsiteY4" fmla="*/ 54229 h 442939"/>
                  <a:gd name="connsiteX5" fmla="*/ 3819525 w 3819525"/>
                  <a:gd name="connsiteY5" fmla="*/ 440880 h 442939"/>
                  <a:gd name="connsiteX6" fmla="*/ 0 w 3819525"/>
                  <a:gd name="connsiteY6" fmla="*/ 200912 h 442939"/>
                  <a:gd name="connsiteX7" fmla="*/ 3175 w 3819525"/>
                  <a:gd name="connsiteY7" fmla="*/ 54229 h 442939"/>
                  <a:gd name="connsiteX0" fmla="*/ 3175 w 3819525"/>
                  <a:gd name="connsiteY0" fmla="*/ 54229 h 200912"/>
                  <a:gd name="connsiteX1" fmla="*/ 57404 w 3819525"/>
                  <a:gd name="connsiteY1" fmla="*/ 0 h 200912"/>
                  <a:gd name="connsiteX2" fmla="*/ 221457 w 3819525"/>
                  <a:gd name="connsiteY2" fmla="*/ 887 h 200912"/>
                  <a:gd name="connsiteX3" fmla="*/ 3765296 w 3819525"/>
                  <a:gd name="connsiteY3" fmla="*/ 0 h 200912"/>
                  <a:gd name="connsiteX4" fmla="*/ 3819525 w 3819525"/>
                  <a:gd name="connsiteY4" fmla="*/ 54229 h 200912"/>
                  <a:gd name="connsiteX5" fmla="*/ 0 w 3819525"/>
                  <a:gd name="connsiteY5" fmla="*/ 200912 h 200912"/>
                  <a:gd name="connsiteX6" fmla="*/ 3175 w 3819525"/>
                  <a:gd name="connsiteY6" fmla="*/ 54229 h 200912"/>
                  <a:gd name="connsiteX0" fmla="*/ 3175 w 3765296"/>
                  <a:gd name="connsiteY0" fmla="*/ 54229 h 200912"/>
                  <a:gd name="connsiteX1" fmla="*/ 57404 w 3765296"/>
                  <a:gd name="connsiteY1" fmla="*/ 0 h 200912"/>
                  <a:gd name="connsiteX2" fmla="*/ 221457 w 3765296"/>
                  <a:gd name="connsiteY2" fmla="*/ 887 h 200912"/>
                  <a:gd name="connsiteX3" fmla="*/ 3765296 w 3765296"/>
                  <a:gd name="connsiteY3" fmla="*/ 0 h 200912"/>
                  <a:gd name="connsiteX4" fmla="*/ 0 w 3765296"/>
                  <a:gd name="connsiteY4" fmla="*/ 200912 h 200912"/>
                  <a:gd name="connsiteX5" fmla="*/ 3175 w 3765296"/>
                  <a:gd name="connsiteY5" fmla="*/ 54229 h 200912"/>
                  <a:gd name="connsiteX0" fmla="*/ 3175 w 221457"/>
                  <a:gd name="connsiteY0" fmla="*/ 54229 h 200912"/>
                  <a:gd name="connsiteX1" fmla="*/ 57404 w 221457"/>
                  <a:gd name="connsiteY1" fmla="*/ 0 h 200912"/>
                  <a:gd name="connsiteX2" fmla="*/ 221457 w 221457"/>
                  <a:gd name="connsiteY2" fmla="*/ 887 h 200912"/>
                  <a:gd name="connsiteX3" fmla="*/ 0 w 221457"/>
                  <a:gd name="connsiteY3" fmla="*/ 200912 h 200912"/>
                  <a:gd name="connsiteX4" fmla="*/ 3175 w 221457"/>
                  <a:gd name="connsiteY4" fmla="*/ 54229 h 20091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1457" h="200912">
                    <a:moveTo>
                      <a:pt x="3175" y="54229"/>
                    </a:moveTo>
                    <a:cubicBezTo>
                      <a:pt x="3175" y="24279"/>
                      <a:pt x="27454" y="0"/>
                      <a:pt x="57404" y="0"/>
                    </a:cubicBezTo>
                    <a:lnTo>
                      <a:pt x="221457" y="887"/>
                    </a:lnTo>
                    <a:lnTo>
                      <a:pt x="0" y="200912"/>
                    </a:lnTo>
                    <a:cubicBezTo>
                      <a:pt x="1058" y="152018"/>
                      <a:pt x="2117" y="103123"/>
                      <a:pt x="3175" y="54229"/>
                    </a:cubicBezTo>
                    <a:close/>
                  </a:path>
                </a:pathLst>
              </a:custGeom>
              <a:solidFill>
                <a:schemeClr val="bg1"/>
              </a:solidFill>
              <a:ln w="28575">
                <a:solidFill>
                  <a:srgbClr val="7768AD"/>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dirty="0"/>
              </a:p>
            </p:txBody>
          </p:sp>
        </p:grpSp>
        <p:sp>
          <p:nvSpPr>
            <p:cNvPr id="5" name="Rectangle: Rounded Corners 4">
              <a:extLst>
                <a:ext uri="{FF2B5EF4-FFF2-40B4-BE49-F238E27FC236}">
                  <a16:creationId xmlns:a16="http://schemas.microsoft.com/office/drawing/2014/main" id="{17DDF0ED-A057-46A1-80A2-73F8228D3C0B}"/>
                </a:ext>
              </a:extLst>
            </p:cNvPr>
            <p:cNvSpPr/>
            <p:nvPr/>
          </p:nvSpPr>
          <p:spPr bwMode="auto">
            <a:xfrm>
              <a:off x="7556500" y="1708048"/>
              <a:ext cx="573088" cy="524861"/>
            </a:xfrm>
            <a:prstGeom prst="roundRect">
              <a:avLst>
                <a:gd name="adj" fmla="val 9792"/>
              </a:avLst>
            </a:prstGeom>
            <a:solidFill>
              <a:schemeClr val="bg1"/>
            </a:solidFill>
            <a:ln w="28575">
              <a:solidFill>
                <a:srgbClr val="7768AD"/>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dirty="0"/>
                <a:t>v</a:t>
              </a:r>
            </a:p>
          </p:txBody>
        </p:sp>
      </p:grpSp>
      <p:sp>
        <p:nvSpPr>
          <p:cNvPr id="26628" name="Rectangle 10"/>
          <p:cNvSpPr>
            <a:spLocks noChangeArrowheads="1"/>
          </p:cNvSpPr>
          <p:nvPr/>
        </p:nvSpPr>
        <p:spPr bwMode="auto">
          <a:xfrm>
            <a:off x="781050" y="2547938"/>
            <a:ext cx="3790950" cy="28622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anose="020B0604020202020204" pitchFamily="2" charset="0"/>
                <a:cs typeface="Twinkl" panose="020B0604020202020204"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anose="020B0604020202020204" pitchFamily="2" charset="0"/>
                <a:cs typeface="Twinkl" panose="020B0604020202020204"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anose="020B0604020202020204" pitchFamily="2" charset="0"/>
                <a:cs typeface="Twinkl" panose="020B0604020202020204"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anose="020B0604020202020204" pitchFamily="2" charset="0"/>
                <a:cs typeface="Twinkl" panose="020B0604020202020204"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anose="020B0604020202020204" pitchFamily="2" charset="0"/>
                <a:cs typeface="Twinkl" panose="020B0604020202020204"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cs typeface="Twinkl" panose="020B0604020202020204"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cs typeface="Twinkl" panose="020B0604020202020204"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cs typeface="Twinkl" panose="020B0604020202020204"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cs typeface="Twinkl" panose="020B0604020202020204" pitchFamily="2" charset="0"/>
              </a:defRPr>
            </a:lvl9pPr>
          </a:lstStyle>
          <a:p>
            <a:pPr>
              <a:lnSpc>
                <a:spcPct val="100000"/>
              </a:lnSpc>
              <a:spcBef>
                <a:spcPct val="0"/>
              </a:spcBef>
              <a:buFontTx/>
              <a:buNone/>
            </a:pPr>
            <a:r>
              <a:rPr lang="en-GB" altLang="en-US">
                <a:solidFill>
                  <a:schemeClr val="tx1"/>
                </a:solidFill>
              </a:rPr>
              <a:t>In some synagogues, there is a light above the </a:t>
            </a:r>
            <a:r>
              <a:rPr lang="en-GB" altLang="en-US" b="1">
                <a:solidFill>
                  <a:schemeClr val="tx1"/>
                </a:solidFill>
              </a:rPr>
              <a:t>ark</a:t>
            </a:r>
            <a:r>
              <a:rPr lang="en-GB" altLang="en-US">
                <a:solidFill>
                  <a:schemeClr val="tx1"/>
                </a:solidFill>
              </a:rPr>
              <a:t>. This is called the Eternal Light. Its name comes from a verse in the Torah which says an eternal flame should burn in the temple all the time. It is also a reminder of the candles in the Temple in Jerusalem that stayed lit, which Jews believe was a miracle of God.</a:t>
            </a:r>
          </a:p>
        </p:txBody>
      </p:sp>
      <p:pic>
        <p:nvPicPr>
          <p:cNvPr id="26629" name="Picture 15"/>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646988" y="1712913"/>
            <a:ext cx="412750" cy="473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6630" name="Picture 11"/>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135563" y="1263650"/>
            <a:ext cx="2174875" cy="48291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p:fade/>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TextBox 1"/>
          <p:cNvSpPr txBox="1">
            <a:spLocks noChangeArrowheads="1"/>
          </p:cNvSpPr>
          <p:nvPr/>
        </p:nvSpPr>
        <p:spPr bwMode="auto">
          <a:xfrm>
            <a:off x="1516063" y="1227138"/>
            <a:ext cx="6321425"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Twinkl" panose="020B0604020202020204" pitchFamily="2" charset="0"/>
              </a:defRPr>
            </a:lvl1pPr>
            <a:lvl2pPr marL="742950" indent="-285750">
              <a:defRPr>
                <a:solidFill>
                  <a:schemeClr val="tx1"/>
                </a:solidFill>
                <a:latin typeface="Twinkl" panose="020B0604020202020204" pitchFamily="2" charset="0"/>
              </a:defRPr>
            </a:lvl2pPr>
            <a:lvl3pPr marL="1143000" indent="-228600">
              <a:defRPr>
                <a:solidFill>
                  <a:schemeClr val="tx1"/>
                </a:solidFill>
                <a:latin typeface="Twinkl" panose="020B0604020202020204" pitchFamily="2" charset="0"/>
              </a:defRPr>
            </a:lvl3pPr>
            <a:lvl4pPr marL="1600200" indent="-228600">
              <a:defRPr>
                <a:solidFill>
                  <a:schemeClr val="tx1"/>
                </a:solidFill>
                <a:latin typeface="Twinkl" panose="020B0604020202020204" pitchFamily="2" charset="0"/>
              </a:defRPr>
            </a:lvl4pPr>
            <a:lvl5pPr marL="2057400" indent="-228600">
              <a:defRPr>
                <a:solidFill>
                  <a:schemeClr val="tx1"/>
                </a:solidFill>
                <a:latin typeface="Twinkl" panose="020B0604020202020204" pitchFamily="2" charset="0"/>
              </a:defRPr>
            </a:lvl5pPr>
            <a:lvl6pPr marL="2514600" indent="-228600" eaLnBrk="0" fontAlgn="base" hangingPunct="0">
              <a:spcBef>
                <a:spcPct val="0"/>
              </a:spcBef>
              <a:spcAft>
                <a:spcPct val="0"/>
              </a:spcAft>
              <a:defRPr>
                <a:solidFill>
                  <a:schemeClr val="tx1"/>
                </a:solidFill>
                <a:latin typeface="Twinkl" panose="020B0604020202020204" pitchFamily="2" charset="0"/>
              </a:defRPr>
            </a:lvl6pPr>
            <a:lvl7pPr marL="2971800" indent="-228600" eaLnBrk="0" fontAlgn="base" hangingPunct="0">
              <a:spcBef>
                <a:spcPct val="0"/>
              </a:spcBef>
              <a:spcAft>
                <a:spcPct val="0"/>
              </a:spcAft>
              <a:defRPr>
                <a:solidFill>
                  <a:schemeClr val="tx1"/>
                </a:solidFill>
                <a:latin typeface="Twinkl" panose="020B0604020202020204" pitchFamily="2" charset="0"/>
              </a:defRPr>
            </a:lvl7pPr>
            <a:lvl8pPr marL="3429000" indent="-228600" eaLnBrk="0" fontAlgn="base" hangingPunct="0">
              <a:spcBef>
                <a:spcPct val="0"/>
              </a:spcBef>
              <a:spcAft>
                <a:spcPct val="0"/>
              </a:spcAft>
              <a:defRPr>
                <a:solidFill>
                  <a:schemeClr val="tx1"/>
                </a:solidFill>
                <a:latin typeface="Twinkl" panose="020B0604020202020204" pitchFamily="2" charset="0"/>
              </a:defRPr>
            </a:lvl8pPr>
            <a:lvl9pPr marL="3886200" indent="-228600" eaLnBrk="0" fontAlgn="base" hangingPunct="0">
              <a:spcBef>
                <a:spcPct val="0"/>
              </a:spcBef>
              <a:spcAft>
                <a:spcPct val="0"/>
              </a:spcAft>
              <a:defRPr>
                <a:solidFill>
                  <a:schemeClr val="tx1"/>
                </a:solidFill>
                <a:latin typeface="Twinkl" panose="020B0604020202020204" pitchFamily="2" charset="0"/>
              </a:defRPr>
            </a:lvl9pPr>
          </a:lstStyle>
          <a:p>
            <a:r>
              <a:rPr lang="en-GB" altLang="en-US"/>
              <a:t>Watch the clip of inside of Synagogue </a:t>
            </a:r>
          </a:p>
        </p:txBody>
      </p:sp>
      <p:sp>
        <p:nvSpPr>
          <p:cNvPr id="27651" name="Rectangle 3"/>
          <p:cNvSpPr>
            <a:spLocks noChangeArrowheads="1"/>
          </p:cNvSpPr>
          <p:nvPr/>
        </p:nvSpPr>
        <p:spPr bwMode="auto">
          <a:xfrm>
            <a:off x="1162050" y="2217738"/>
            <a:ext cx="4572000" cy="646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Twinkl" panose="020B0604020202020204" pitchFamily="2" charset="0"/>
              </a:defRPr>
            </a:lvl1pPr>
            <a:lvl2pPr marL="742950" indent="-285750">
              <a:defRPr>
                <a:solidFill>
                  <a:schemeClr val="tx1"/>
                </a:solidFill>
                <a:latin typeface="Twinkl" panose="020B0604020202020204" pitchFamily="2" charset="0"/>
              </a:defRPr>
            </a:lvl2pPr>
            <a:lvl3pPr marL="1143000" indent="-228600">
              <a:defRPr>
                <a:solidFill>
                  <a:schemeClr val="tx1"/>
                </a:solidFill>
                <a:latin typeface="Twinkl" panose="020B0604020202020204" pitchFamily="2" charset="0"/>
              </a:defRPr>
            </a:lvl3pPr>
            <a:lvl4pPr marL="1600200" indent="-228600">
              <a:defRPr>
                <a:solidFill>
                  <a:schemeClr val="tx1"/>
                </a:solidFill>
                <a:latin typeface="Twinkl" panose="020B0604020202020204" pitchFamily="2" charset="0"/>
              </a:defRPr>
            </a:lvl4pPr>
            <a:lvl5pPr marL="2057400" indent="-228600">
              <a:defRPr>
                <a:solidFill>
                  <a:schemeClr val="tx1"/>
                </a:solidFill>
                <a:latin typeface="Twinkl" panose="020B0604020202020204" pitchFamily="2" charset="0"/>
              </a:defRPr>
            </a:lvl5pPr>
            <a:lvl6pPr marL="2514600" indent="-228600" eaLnBrk="0" fontAlgn="base" hangingPunct="0">
              <a:spcBef>
                <a:spcPct val="0"/>
              </a:spcBef>
              <a:spcAft>
                <a:spcPct val="0"/>
              </a:spcAft>
              <a:defRPr>
                <a:solidFill>
                  <a:schemeClr val="tx1"/>
                </a:solidFill>
                <a:latin typeface="Twinkl" panose="020B0604020202020204" pitchFamily="2" charset="0"/>
              </a:defRPr>
            </a:lvl6pPr>
            <a:lvl7pPr marL="2971800" indent="-228600" eaLnBrk="0" fontAlgn="base" hangingPunct="0">
              <a:spcBef>
                <a:spcPct val="0"/>
              </a:spcBef>
              <a:spcAft>
                <a:spcPct val="0"/>
              </a:spcAft>
              <a:defRPr>
                <a:solidFill>
                  <a:schemeClr val="tx1"/>
                </a:solidFill>
                <a:latin typeface="Twinkl" panose="020B0604020202020204" pitchFamily="2" charset="0"/>
              </a:defRPr>
            </a:lvl7pPr>
            <a:lvl8pPr marL="3429000" indent="-228600" eaLnBrk="0" fontAlgn="base" hangingPunct="0">
              <a:spcBef>
                <a:spcPct val="0"/>
              </a:spcBef>
              <a:spcAft>
                <a:spcPct val="0"/>
              </a:spcAft>
              <a:defRPr>
                <a:solidFill>
                  <a:schemeClr val="tx1"/>
                </a:solidFill>
                <a:latin typeface="Twinkl" panose="020B0604020202020204" pitchFamily="2" charset="0"/>
              </a:defRPr>
            </a:lvl8pPr>
            <a:lvl9pPr marL="3886200" indent="-228600" eaLnBrk="0" fontAlgn="base" hangingPunct="0">
              <a:spcBef>
                <a:spcPct val="0"/>
              </a:spcBef>
              <a:spcAft>
                <a:spcPct val="0"/>
              </a:spcAft>
              <a:defRPr>
                <a:solidFill>
                  <a:schemeClr val="tx1"/>
                </a:solidFill>
                <a:latin typeface="Twinkl" panose="020B0604020202020204" pitchFamily="2" charset="0"/>
              </a:defRPr>
            </a:lvl9pPr>
          </a:lstStyle>
          <a:p>
            <a:r>
              <a:rPr lang="en-GB" altLang="en-US">
                <a:hlinkClick r:id="rId2"/>
              </a:rPr>
              <a:t>https://www.bbc.co.uk/bitesize/clips/z834wmn</a:t>
            </a:r>
            <a:endParaRPr lang="en-GB" altLang="en-US"/>
          </a:p>
        </p:txBody>
      </p:sp>
      <p:pic>
        <p:nvPicPr>
          <p:cNvPr id="27652" name="Picture 4"/>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2147888" y="3216275"/>
            <a:ext cx="4592637" cy="25765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5486F32F-9258-473F-BBA6-55CFE3E47E38}"/>
              </a:ext>
            </a:extLst>
          </p:cNvPr>
          <p:cNvSpPr txBox="1"/>
          <p:nvPr/>
        </p:nvSpPr>
        <p:spPr>
          <a:xfrm>
            <a:off x="755650" y="728663"/>
            <a:ext cx="7632700" cy="584200"/>
          </a:xfrm>
          <a:prstGeom prst="rect">
            <a:avLst/>
          </a:prstGeom>
          <a:noFill/>
        </p:spPr>
        <p:txBody>
          <a:bodyPr>
            <a:spAutoFit/>
          </a:bodyPr>
          <a:lstStyle/>
          <a:p>
            <a:pPr algn="ctr" eaLnBrk="1" fontAlgn="auto" hangingPunct="1">
              <a:spcBef>
                <a:spcPts val="0"/>
              </a:spcBef>
              <a:spcAft>
                <a:spcPts val="0"/>
              </a:spcAft>
              <a:defRPr/>
            </a:pPr>
            <a:r>
              <a:rPr lang="en-GB" sz="3200" dirty="0">
                <a:latin typeface="+mj-lt"/>
              </a:rPr>
              <a:t>Match It Up!</a:t>
            </a:r>
          </a:p>
        </p:txBody>
      </p:sp>
      <p:grpSp>
        <p:nvGrpSpPr>
          <p:cNvPr id="28675" name="Group 2"/>
          <p:cNvGrpSpPr>
            <a:grpSpLocks/>
          </p:cNvGrpSpPr>
          <p:nvPr/>
        </p:nvGrpSpPr>
        <p:grpSpPr bwMode="auto">
          <a:xfrm>
            <a:off x="674688" y="1881188"/>
            <a:ext cx="4056062" cy="1106487"/>
            <a:chOff x="674688" y="5370649"/>
            <a:chExt cx="4056062" cy="1106486"/>
          </a:xfrm>
        </p:grpSpPr>
        <p:grpSp>
          <p:nvGrpSpPr>
            <p:cNvPr id="28686" name="Group 2"/>
            <p:cNvGrpSpPr>
              <a:grpSpLocks/>
            </p:cNvGrpSpPr>
            <p:nvPr/>
          </p:nvGrpSpPr>
          <p:grpSpPr bwMode="auto">
            <a:xfrm>
              <a:off x="674688" y="5370649"/>
              <a:ext cx="4056062" cy="1106486"/>
              <a:chOff x="674338" y="2711357"/>
              <a:chExt cx="4056246" cy="1106615"/>
            </a:xfrm>
          </p:grpSpPr>
          <p:grpSp>
            <p:nvGrpSpPr>
              <p:cNvPr id="28688" name="Group 3"/>
              <p:cNvGrpSpPr>
                <a:grpSpLocks/>
              </p:cNvGrpSpPr>
              <p:nvPr/>
            </p:nvGrpSpPr>
            <p:grpSpPr bwMode="auto">
              <a:xfrm>
                <a:off x="674338" y="2711357"/>
                <a:ext cx="4056246" cy="1106615"/>
                <a:chOff x="674339" y="2422262"/>
                <a:chExt cx="4056245" cy="1106615"/>
              </a:xfrm>
            </p:grpSpPr>
            <p:sp>
              <p:nvSpPr>
                <p:cNvPr id="8" name="Rectangle: Rounded Corners 7">
                  <a:extLst>
                    <a:ext uri="{FF2B5EF4-FFF2-40B4-BE49-F238E27FC236}">
                      <a16:creationId xmlns:a16="http://schemas.microsoft.com/office/drawing/2014/main" id="{25E09C95-D4F7-4438-9EDA-4117EE5D98E5}"/>
                    </a:ext>
                  </a:extLst>
                </p:cNvPr>
                <p:cNvSpPr/>
                <p:nvPr/>
              </p:nvSpPr>
              <p:spPr>
                <a:xfrm>
                  <a:off x="755305" y="2422262"/>
                  <a:ext cx="3975279" cy="1106615"/>
                </a:xfrm>
                <a:prstGeom prst="roundRect">
                  <a:avLst>
                    <a:gd name="adj" fmla="val 6231"/>
                  </a:avLst>
                </a:prstGeom>
                <a:solidFill>
                  <a:schemeClr val="bg1"/>
                </a:solidFill>
                <a:ln w="28575">
                  <a:solidFill>
                    <a:srgbClr val="7768AD"/>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dirty="0"/>
                </a:p>
              </p:txBody>
            </p:sp>
            <p:sp>
              <p:nvSpPr>
                <p:cNvPr id="9" name="Isosceles Triangle 8">
                  <a:extLst>
                    <a:ext uri="{FF2B5EF4-FFF2-40B4-BE49-F238E27FC236}">
                      <a16:creationId xmlns:a16="http://schemas.microsoft.com/office/drawing/2014/main" id="{EC0A24D2-EF7F-4DD7-BEA7-F992F6C22E01}"/>
                    </a:ext>
                  </a:extLst>
                </p:cNvPr>
                <p:cNvSpPr/>
                <p:nvPr/>
              </p:nvSpPr>
              <p:spPr>
                <a:xfrm rot="19089003">
                  <a:off x="674339" y="2423849"/>
                  <a:ext cx="309576" cy="117489"/>
                </a:xfrm>
                <a:custGeom>
                  <a:avLst/>
                  <a:gdLst>
                    <a:gd name="connsiteX0" fmla="*/ 0 w 307975"/>
                    <a:gd name="connsiteY0" fmla="*/ 174625 h 174625"/>
                    <a:gd name="connsiteX1" fmla="*/ 153988 w 307975"/>
                    <a:gd name="connsiteY1" fmla="*/ 0 h 174625"/>
                    <a:gd name="connsiteX2" fmla="*/ 307975 w 307975"/>
                    <a:gd name="connsiteY2" fmla="*/ 174625 h 174625"/>
                    <a:gd name="connsiteX3" fmla="*/ 0 w 307975"/>
                    <a:gd name="connsiteY3" fmla="*/ 174625 h 174625"/>
                    <a:gd name="connsiteX0" fmla="*/ 0 w 369240"/>
                    <a:gd name="connsiteY0" fmla="*/ 174625 h 184744"/>
                    <a:gd name="connsiteX1" fmla="*/ 153988 w 369240"/>
                    <a:gd name="connsiteY1" fmla="*/ 0 h 184744"/>
                    <a:gd name="connsiteX2" fmla="*/ 369240 w 369240"/>
                    <a:gd name="connsiteY2" fmla="*/ 184744 h 184744"/>
                    <a:gd name="connsiteX3" fmla="*/ 0 w 369240"/>
                    <a:gd name="connsiteY3" fmla="*/ 174625 h 184744"/>
                    <a:gd name="connsiteX0" fmla="*/ 0 w 377369"/>
                    <a:gd name="connsiteY0" fmla="*/ 180132 h 184744"/>
                    <a:gd name="connsiteX1" fmla="*/ 162117 w 377369"/>
                    <a:gd name="connsiteY1" fmla="*/ 0 h 184744"/>
                    <a:gd name="connsiteX2" fmla="*/ 377369 w 377369"/>
                    <a:gd name="connsiteY2" fmla="*/ 184744 h 184744"/>
                    <a:gd name="connsiteX3" fmla="*/ 0 w 377369"/>
                    <a:gd name="connsiteY3" fmla="*/ 180132 h 184744"/>
                    <a:gd name="connsiteX0" fmla="*/ 0 w 331743"/>
                    <a:gd name="connsiteY0" fmla="*/ 89931 h 184744"/>
                    <a:gd name="connsiteX1" fmla="*/ 116491 w 331743"/>
                    <a:gd name="connsiteY1" fmla="*/ 0 h 184744"/>
                    <a:gd name="connsiteX2" fmla="*/ 331743 w 331743"/>
                    <a:gd name="connsiteY2" fmla="*/ 184744 h 184744"/>
                    <a:gd name="connsiteX3" fmla="*/ 0 w 331743"/>
                    <a:gd name="connsiteY3" fmla="*/ 89931 h 184744"/>
                    <a:gd name="connsiteX0" fmla="*/ 0 w 250149"/>
                    <a:gd name="connsiteY0" fmla="*/ 89931 h 111663"/>
                    <a:gd name="connsiteX1" fmla="*/ 116491 w 250149"/>
                    <a:gd name="connsiteY1" fmla="*/ 0 h 111663"/>
                    <a:gd name="connsiteX2" fmla="*/ 250149 w 250149"/>
                    <a:gd name="connsiteY2" fmla="*/ 111663 h 111663"/>
                    <a:gd name="connsiteX3" fmla="*/ 0 w 250149"/>
                    <a:gd name="connsiteY3" fmla="*/ 89931 h 111663"/>
                    <a:gd name="connsiteX0" fmla="*/ 0 w 250149"/>
                    <a:gd name="connsiteY0" fmla="*/ 95915 h 117647"/>
                    <a:gd name="connsiteX1" fmla="*/ 102670 w 250149"/>
                    <a:gd name="connsiteY1" fmla="*/ 0 h 117647"/>
                    <a:gd name="connsiteX2" fmla="*/ 250149 w 250149"/>
                    <a:gd name="connsiteY2" fmla="*/ 117647 h 117647"/>
                    <a:gd name="connsiteX3" fmla="*/ 0 w 250149"/>
                    <a:gd name="connsiteY3" fmla="*/ 95915 h 117647"/>
                    <a:gd name="connsiteX0" fmla="*/ 0 w 215044"/>
                    <a:gd name="connsiteY0" fmla="*/ 95915 h 95915"/>
                    <a:gd name="connsiteX1" fmla="*/ 102670 w 215044"/>
                    <a:gd name="connsiteY1" fmla="*/ 0 h 95915"/>
                    <a:gd name="connsiteX2" fmla="*/ 215044 w 215044"/>
                    <a:gd name="connsiteY2" fmla="*/ 92598 h 95915"/>
                    <a:gd name="connsiteX3" fmla="*/ 0 w 215044"/>
                    <a:gd name="connsiteY3" fmla="*/ 95915 h 95915"/>
                    <a:gd name="connsiteX0" fmla="*/ 0 w 271065"/>
                    <a:gd name="connsiteY0" fmla="*/ 95915 h 129987"/>
                    <a:gd name="connsiteX1" fmla="*/ 102670 w 271065"/>
                    <a:gd name="connsiteY1" fmla="*/ 0 h 129987"/>
                    <a:gd name="connsiteX2" fmla="*/ 271065 w 271065"/>
                    <a:gd name="connsiteY2" fmla="*/ 129987 h 129987"/>
                    <a:gd name="connsiteX3" fmla="*/ 0 w 271065"/>
                    <a:gd name="connsiteY3" fmla="*/ 95915 h 129987"/>
                    <a:gd name="connsiteX0" fmla="*/ 0 w 309565"/>
                    <a:gd name="connsiteY0" fmla="*/ 131760 h 131760"/>
                    <a:gd name="connsiteX1" fmla="*/ 141170 w 309565"/>
                    <a:gd name="connsiteY1" fmla="*/ 0 h 131760"/>
                    <a:gd name="connsiteX2" fmla="*/ 309565 w 309565"/>
                    <a:gd name="connsiteY2" fmla="*/ 129987 h 131760"/>
                    <a:gd name="connsiteX3" fmla="*/ 0 w 309565"/>
                    <a:gd name="connsiteY3" fmla="*/ 131760 h 131760"/>
                  </a:gdLst>
                  <a:ahLst/>
                  <a:cxnLst>
                    <a:cxn ang="0">
                      <a:pos x="connsiteX0" y="connsiteY0"/>
                    </a:cxn>
                    <a:cxn ang="0">
                      <a:pos x="connsiteX1" y="connsiteY1"/>
                    </a:cxn>
                    <a:cxn ang="0">
                      <a:pos x="connsiteX2" y="connsiteY2"/>
                    </a:cxn>
                    <a:cxn ang="0">
                      <a:pos x="connsiteX3" y="connsiteY3"/>
                    </a:cxn>
                  </a:cxnLst>
                  <a:rect l="l" t="t" r="r" b="b"/>
                  <a:pathLst>
                    <a:path w="309565" h="131760">
                      <a:moveTo>
                        <a:pt x="0" y="131760"/>
                      </a:moveTo>
                      <a:lnTo>
                        <a:pt x="141170" y="0"/>
                      </a:lnTo>
                      <a:lnTo>
                        <a:pt x="309565" y="129987"/>
                      </a:lnTo>
                      <a:lnTo>
                        <a:pt x="0" y="131760"/>
                      </a:lnTo>
                      <a:close/>
                    </a:path>
                  </a:pathLst>
                </a:custGeom>
                <a:solidFill>
                  <a:srgbClr val="7768AD"/>
                </a:solidFill>
                <a:ln>
                  <a:solidFill>
                    <a:srgbClr val="7768AD"/>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grpSp>
          <p:sp>
            <p:nvSpPr>
              <p:cNvPr id="7" name="TXT1">
                <a:extLst>
                  <a:ext uri="{FF2B5EF4-FFF2-40B4-BE49-F238E27FC236}">
                    <a16:creationId xmlns:a16="http://schemas.microsoft.com/office/drawing/2014/main" id="{C81FFB15-B2E8-4EEF-B0C8-44C931919AC9}"/>
                  </a:ext>
                </a:extLst>
              </p:cNvPr>
              <p:cNvSpPr>
                <a:spLocks noChangeArrowheads="1"/>
              </p:cNvSpPr>
              <p:nvPr/>
            </p:nvSpPr>
            <p:spPr bwMode="auto">
              <a:xfrm>
                <a:off x="834682" y="2778040"/>
                <a:ext cx="3232297" cy="9240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fontAlgn="base">
                  <a:spcBef>
                    <a:spcPct val="0"/>
                  </a:spcBef>
                  <a:spcAft>
                    <a:spcPct val="0"/>
                  </a:spcAft>
                  <a:defRPr>
                    <a:solidFill>
                      <a:schemeClr val="tx1"/>
                    </a:solidFill>
                    <a:latin typeface="Twinkl" pitchFamily="2" charset="0"/>
                  </a:defRPr>
                </a:lvl6pPr>
                <a:lvl7pPr marL="2971800" indent="-228600" fontAlgn="base">
                  <a:spcBef>
                    <a:spcPct val="0"/>
                  </a:spcBef>
                  <a:spcAft>
                    <a:spcPct val="0"/>
                  </a:spcAft>
                  <a:defRPr>
                    <a:solidFill>
                      <a:schemeClr val="tx1"/>
                    </a:solidFill>
                    <a:latin typeface="Twinkl" pitchFamily="2" charset="0"/>
                  </a:defRPr>
                </a:lvl7pPr>
                <a:lvl8pPr marL="3429000" indent="-228600" fontAlgn="base">
                  <a:spcBef>
                    <a:spcPct val="0"/>
                  </a:spcBef>
                  <a:spcAft>
                    <a:spcPct val="0"/>
                  </a:spcAft>
                  <a:defRPr>
                    <a:solidFill>
                      <a:schemeClr val="tx1"/>
                    </a:solidFill>
                    <a:latin typeface="Twinkl" pitchFamily="2" charset="0"/>
                  </a:defRPr>
                </a:lvl8pPr>
                <a:lvl9pPr marL="3886200" indent="-228600" fontAlgn="base">
                  <a:spcBef>
                    <a:spcPct val="0"/>
                  </a:spcBef>
                  <a:spcAft>
                    <a:spcPct val="0"/>
                  </a:spcAft>
                  <a:defRPr>
                    <a:solidFill>
                      <a:schemeClr val="tx1"/>
                    </a:solidFill>
                    <a:latin typeface="Twinkl" pitchFamily="2" charset="0"/>
                  </a:defRPr>
                </a:lvl9pPr>
              </a:lstStyle>
              <a:p>
                <a:pPr eaLnBrk="1" hangingPunct="1">
                  <a:defRPr/>
                </a:pPr>
                <a:r>
                  <a:rPr lang="en-GB" altLang="en-US" spc="-30" dirty="0"/>
                  <a:t>How much can you remember about the things you might find in a synagogue?</a:t>
                </a:r>
              </a:p>
            </p:txBody>
          </p:sp>
        </p:grpSp>
        <p:sp>
          <p:nvSpPr>
            <p:cNvPr id="5" name="Rectangle: Rounded Corners 29">
              <a:extLst>
                <a:ext uri="{FF2B5EF4-FFF2-40B4-BE49-F238E27FC236}">
                  <a16:creationId xmlns:a16="http://schemas.microsoft.com/office/drawing/2014/main" id="{C32FEB28-5AC6-4BB0-91C5-D847D0F13427}"/>
                </a:ext>
              </a:extLst>
            </p:cNvPr>
            <p:cNvSpPr/>
            <p:nvPr/>
          </p:nvSpPr>
          <p:spPr>
            <a:xfrm>
              <a:off x="755650" y="5375411"/>
              <a:ext cx="222250" cy="200025"/>
            </a:xfrm>
            <a:custGeom>
              <a:avLst/>
              <a:gdLst>
                <a:gd name="connsiteX0" fmla="*/ 0 w 3816350"/>
                <a:gd name="connsiteY0" fmla="*/ 54229 h 495109"/>
                <a:gd name="connsiteX1" fmla="*/ 54229 w 3816350"/>
                <a:gd name="connsiteY1" fmla="*/ 0 h 495109"/>
                <a:gd name="connsiteX2" fmla="*/ 3762121 w 3816350"/>
                <a:gd name="connsiteY2" fmla="*/ 0 h 495109"/>
                <a:gd name="connsiteX3" fmla="*/ 3816350 w 3816350"/>
                <a:gd name="connsiteY3" fmla="*/ 54229 h 495109"/>
                <a:gd name="connsiteX4" fmla="*/ 3816350 w 3816350"/>
                <a:gd name="connsiteY4" fmla="*/ 440880 h 495109"/>
                <a:gd name="connsiteX5" fmla="*/ 3762121 w 3816350"/>
                <a:gd name="connsiteY5" fmla="*/ 495109 h 495109"/>
                <a:gd name="connsiteX6" fmla="*/ 54229 w 3816350"/>
                <a:gd name="connsiteY6" fmla="*/ 495109 h 495109"/>
                <a:gd name="connsiteX7" fmla="*/ 0 w 3816350"/>
                <a:gd name="connsiteY7" fmla="*/ 440880 h 495109"/>
                <a:gd name="connsiteX8" fmla="*/ 0 w 3816350"/>
                <a:gd name="connsiteY8" fmla="*/ 54229 h 495109"/>
                <a:gd name="connsiteX0" fmla="*/ 3175 w 3819525"/>
                <a:gd name="connsiteY0" fmla="*/ 54229 h 495109"/>
                <a:gd name="connsiteX1" fmla="*/ 57404 w 3819525"/>
                <a:gd name="connsiteY1" fmla="*/ 0 h 495109"/>
                <a:gd name="connsiteX2" fmla="*/ 3765296 w 3819525"/>
                <a:gd name="connsiteY2" fmla="*/ 0 h 495109"/>
                <a:gd name="connsiteX3" fmla="*/ 3819525 w 3819525"/>
                <a:gd name="connsiteY3" fmla="*/ 54229 h 495109"/>
                <a:gd name="connsiteX4" fmla="*/ 3819525 w 3819525"/>
                <a:gd name="connsiteY4" fmla="*/ 440880 h 495109"/>
                <a:gd name="connsiteX5" fmla="*/ 3765296 w 3819525"/>
                <a:gd name="connsiteY5" fmla="*/ 495109 h 495109"/>
                <a:gd name="connsiteX6" fmla="*/ 57404 w 3819525"/>
                <a:gd name="connsiteY6" fmla="*/ 495109 h 495109"/>
                <a:gd name="connsiteX7" fmla="*/ 3175 w 3819525"/>
                <a:gd name="connsiteY7" fmla="*/ 440880 h 495109"/>
                <a:gd name="connsiteX8" fmla="*/ 0 w 3819525"/>
                <a:gd name="connsiteY8" fmla="*/ 200912 h 495109"/>
                <a:gd name="connsiteX9" fmla="*/ 3175 w 3819525"/>
                <a:gd name="connsiteY9" fmla="*/ 54229 h 495109"/>
                <a:gd name="connsiteX0" fmla="*/ 3175 w 3819525"/>
                <a:gd name="connsiteY0" fmla="*/ 54229 h 495109"/>
                <a:gd name="connsiteX1" fmla="*/ 57404 w 3819525"/>
                <a:gd name="connsiteY1" fmla="*/ 0 h 495109"/>
                <a:gd name="connsiteX2" fmla="*/ 221457 w 3819525"/>
                <a:gd name="connsiteY2" fmla="*/ 887 h 495109"/>
                <a:gd name="connsiteX3" fmla="*/ 3765296 w 3819525"/>
                <a:gd name="connsiteY3" fmla="*/ 0 h 495109"/>
                <a:gd name="connsiteX4" fmla="*/ 3819525 w 3819525"/>
                <a:gd name="connsiteY4" fmla="*/ 54229 h 495109"/>
                <a:gd name="connsiteX5" fmla="*/ 3819525 w 3819525"/>
                <a:gd name="connsiteY5" fmla="*/ 440880 h 495109"/>
                <a:gd name="connsiteX6" fmla="*/ 3765296 w 3819525"/>
                <a:gd name="connsiteY6" fmla="*/ 495109 h 495109"/>
                <a:gd name="connsiteX7" fmla="*/ 57404 w 3819525"/>
                <a:gd name="connsiteY7" fmla="*/ 495109 h 495109"/>
                <a:gd name="connsiteX8" fmla="*/ 3175 w 3819525"/>
                <a:gd name="connsiteY8" fmla="*/ 440880 h 495109"/>
                <a:gd name="connsiteX9" fmla="*/ 0 w 3819525"/>
                <a:gd name="connsiteY9" fmla="*/ 200912 h 495109"/>
                <a:gd name="connsiteX10" fmla="*/ 3175 w 3819525"/>
                <a:gd name="connsiteY10" fmla="*/ 54229 h 495109"/>
                <a:gd name="connsiteX0" fmla="*/ 238191 w 4054541"/>
                <a:gd name="connsiteY0" fmla="*/ 54229 h 495109"/>
                <a:gd name="connsiteX1" fmla="*/ 292420 w 4054541"/>
                <a:gd name="connsiteY1" fmla="*/ 0 h 495109"/>
                <a:gd name="connsiteX2" fmla="*/ 456473 w 4054541"/>
                <a:gd name="connsiteY2" fmla="*/ 887 h 495109"/>
                <a:gd name="connsiteX3" fmla="*/ 4000312 w 4054541"/>
                <a:gd name="connsiteY3" fmla="*/ 0 h 495109"/>
                <a:gd name="connsiteX4" fmla="*/ 4054541 w 4054541"/>
                <a:gd name="connsiteY4" fmla="*/ 54229 h 495109"/>
                <a:gd name="connsiteX5" fmla="*/ 4054541 w 4054541"/>
                <a:gd name="connsiteY5" fmla="*/ 440880 h 495109"/>
                <a:gd name="connsiteX6" fmla="*/ 4000312 w 4054541"/>
                <a:gd name="connsiteY6" fmla="*/ 495109 h 495109"/>
                <a:gd name="connsiteX7" fmla="*/ 292420 w 4054541"/>
                <a:gd name="connsiteY7" fmla="*/ 495109 h 495109"/>
                <a:gd name="connsiteX8" fmla="*/ 235016 w 4054541"/>
                <a:gd name="connsiteY8" fmla="*/ 200912 h 495109"/>
                <a:gd name="connsiteX9" fmla="*/ 238191 w 4054541"/>
                <a:gd name="connsiteY9" fmla="*/ 54229 h 495109"/>
                <a:gd name="connsiteX0" fmla="*/ 3175 w 3819525"/>
                <a:gd name="connsiteY0" fmla="*/ 54229 h 495109"/>
                <a:gd name="connsiteX1" fmla="*/ 57404 w 3819525"/>
                <a:gd name="connsiteY1" fmla="*/ 0 h 495109"/>
                <a:gd name="connsiteX2" fmla="*/ 221457 w 3819525"/>
                <a:gd name="connsiteY2" fmla="*/ 887 h 495109"/>
                <a:gd name="connsiteX3" fmla="*/ 3765296 w 3819525"/>
                <a:gd name="connsiteY3" fmla="*/ 0 h 495109"/>
                <a:gd name="connsiteX4" fmla="*/ 3819525 w 3819525"/>
                <a:gd name="connsiteY4" fmla="*/ 54229 h 495109"/>
                <a:gd name="connsiteX5" fmla="*/ 3819525 w 3819525"/>
                <a:gd name="connsiteY5" fmla="*/ 440880 h 495109"/>
                <a:gd name="connsiteX6" fmla="*/ 3765296 w 3819525"/>
                <a:gd name="connsiteY6" fmla="*/ 495109 h 495109"/>
                <a:gd name="connsiteX7" fmla="*/ 0 w 3819525"/>
                <a:gd name="connsiteY7" fmla="*/ 200912 h 495109"/>
                <a:gd name="connsiteX8" fmla="*/ 3175 w 3819525"/>
                <a:gd name="connsiteY8" fmla="*/ 54229 h 495109"/>
                <a:gd name="connsiteX0" fmla="*/ 3175 w 3819525"/>
                <a:gd name="connsiteY0" fmla="*/ 54229 h 442939"/>
                <a:gd name="connsiteX1" fmla="*/ 57404 w 3819525"/>
                <a:gd name="connsiteY1" fmla="*/ 0 h 442939"/>
                <a:gd name="connsiteX2" fmla="*/ 221457 w 3819525"/>
                <a:gd name="connsiteY2" fmla="*/ 887 h 442939"/>
                <a:gd name="connsiteX3" fmla="*/ 3765296 w 3819525"/>
                <a:gd name="connsiteY3" fmla="*/ 0 h 442939"/>
                <a:gd name="connsiteX4" fmla="*/ 3819525 w 3819525"/>
                <a:gd name="connsiteY4" fmla="*/ 54229 h 442939"/>
                <a:gd name="connsiteX5" fmla="*/ 3819525 w 3819525"/>
                <a:gd name="connsiteY5" fmla="*/ 440880 h 442939"/>
                <a:gd name="connsiteX6" fmla="*/ 0 w 3819525"/>
                <a:gd name="connsiteY6" fmla="*/ 200912 h 442939"/>
                <a:gd name="connsiteX7" fmla="*/ 3175 w 3819525"/>
                <a:gd name="connsiteY7" fmla="*/ 54229 h 442939"/>
                <a:gd name="connsiteX0" fmla="*/ 3175 w 3819525"/>
                <a:gd name="connsiteY0" fmla="*/ 54229 h 200912"/>
                <a:gd name="connsiteX1" fmla="*/ 57404 w 3819525"/>
                <a:gd name="connsiteY1" fmla="*/ 0 h 200912"/>
                <a:gd name="connsiteX2" fmla="*/ 221457 w 3819525"/>
                <a:gd name="connsiteY2" fmla="*/ 887 h 200912"/>
                <a:gd name="connsiteX3" fmla="*/ 3765296 w 3819525"/>
                <a:gd name="connsiteY3" fmla="*/ 0 h 200912"/>
                <a:gd name="connsiteX4" fmla="*/ 3819525 w 3819525"/>
                <a:gd name="connsiteY4" fmla="*/ 54229 h 200912"/>
                <a:gd name="connsiteX5" fmla="*/ 0 w 3819525"/>
                <a:gd name="connsiteY5" fmla="*/ 200912 h 200912"/>
                <a:gd name="connsiteX6" fmla="*/ 3175 w 3819525"/>
                <a:gd name="connsiteY6" fmla="*/ 54229 h 200912"/>
                <a:gd name="connsiteX0" fmla="*/ 3175 w 3765296"/>
                <a:gd name="connsiteY0" fmla="*/ 54229 h 200912"/>
                <a:gd name="connsiteX1" fmla="*/ 57404 w 3765296"/>
                <a:gd name="connsiteY1" fmla="*/ 0 h 200912"/>
                <a:gd name="connsiteX2" fmla="*/ 221457 w 3765296"/>
                <a:gd name="connsiteY2" fmla="*/ 887 h 200912"/>
                <a:gd name="connsiteX3" fmla="*/ 3765296 w 3765296"/>
                <a:gd name="connsiteY3" fmla="*/ 0 h 200912"/>
                <a:gd name="connsiteX4" fmla="*/ 0 w 3765296"/>
                <a:gd name="connsiteY4" fmla="*/ 200912 h 200912"/>
                <a:gd name="connsiteX5" fmla="*/ 3175 w 3765296"/>
                <a:gd name="connsiteY5" fmla="*/ 54229 h 200912"/>
                <a:gd name="connsiteX0" fmla="*/ 3175 w 221457"/>
                <a:gd name="connsiteY0" fmla="*/ 54229 h 200912"/>
                <a:gd name="connsiteX1" fmla="*/ 57404 w 221457"/>
                <a:gd name="connsiteY1" fmla="*/ 0 h 200912"/>
                <a:gd name="connsiteX2" fmla="*/ 221457 w 221457"/>
                <a:gd name="connsiteY2" fmla="*/ 887 h 200912"/>
                <a:gd name="connsiteX3" fmla="*/ 0 w 221457"/>
                <a:gd name="connsiteY3" fmla="*/ 200912 h 200912"/>
                <a:gd name="connsiteX4" fmla="*/ 3175 w 221457"/>
                <a:gd name="connsiteY4" fmla="*/ 54229 h 20091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1457" h="200912">
                  <a:moveTo>
                    <a:pt x="3175" y="54229"/>
                  </a:moveTo>
                  <a:cubicBezTo>
                    <a:pt x="3175" y="24279"/>
                    <a:pt x="27454" y="0"/>
                    <a:pt x="57404" y="0"/>
                  </a:cubicBezTo>
                  <a:lnTo>
                    <a:pt x="221457" y="887"/>
                  </a:lnTo>
                  <a:lnTo>
                    <a:pt x="0" y="200912"/>
                  </a:lnTo>
                  <a:cubicBezTo>
                    <a:pt x="1058" y="152018"/>
                    <a:pt x="2117" y="103123"/>
                    <a:pt x="3175" y="54229"/>
                  </a:cubicBezTo>
                  <a:close/>
                </a:path>
              </a:pathLst>
            </a:custGeom>
            <a:solidFill>
              <a:srgbClr val="7768AD"/>
            </a:solidFill>
            <a:ln w="28575">
              <a:solidFill>
                <a:srgbClr val="7768AD"/>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dirty="0"/>
            </a:p>
          </p:txBody>
        </p:sp>
      </p:grpSp>
      <p:grpSp>
        <p:nvGrpSpPr>
          <p:cNvPr id="10" name="Group 9"/>
          <p:cNvGrpSpPr>
            <a:grpSpLocks/>
          </p:cNvGrpSpPr>
          <p:nvPr/>
        </p:nvGrpSpPr>
        <p:grpSpPr bwMode="auto">
          <a:xfrm>
            <a:off x="674688" y="3265488"/>
            <a:ext cx="4056062" cy="1681162"/>
            <a:chOff x="674688" y="5370649"/>
            <a:chExt cx="4056062" cy="1681254"/>
          </a:xfrm>
        </p:grpSpPr>
        <p:grpSp>
          <p:nvGrpSpPr>
            <p:cNvPr id="28680" name="Group 2"/>
            <p:cNvGrpSpPr>
              <a:grpSpLocks/>
            </p:cNvGrpSpPr>
            <p:nvPr/>
          </p:nvGrpSpPr>
          <p:grpSpPr bwMode="auto">
            <a:xfrm>
              <a:off x="674688" y="5370649"/>
              <a:ext cx="4056062" cy="1681254"/>
              <a:chOff x="674338" y="2711357"/>
              <a:chExt cx="4056246" cy="1681450"/>
            </a:xfrm>
          </p:grpSpPr>
          <p:grpSp>
            <p:nvGrpSpPr>
              <p:cNvPr id="28682" name="Group 3"/>
              <p:cNvGrpSpPr>
                <a:grpSpLocks/>
              </p:cNvGrpSpPr>
              <p:nvPr/>
            </p:nvGrpSpPr>
            <p:grpSpPr bwMode="auto">
              <a:xfrm>
                <a:off x="674338" y="2711357"/>
                <a:ext cx="4056246" cy="1681450"/>
                <a:chOff x="674339" y="2422262"/>
                <a:chExt cx="4056245" cy="1681450"/>
              </a:xfrm>
            </p:grpSpPr>
            <p:sp>
              <p:nvSpPr>
                <p:cNvPr id="15" name="Rectangle: Rounded Corners 14">
                  <a:extLst>
                    <a:ext uri="{FF2B5EF4-FFF2-40B4-BE49-F238E27FC236}">
                      <a16:creationId xmlns:a16="http://schemas.microsoft.com/office/drawing/2014/main" id="{C9A81C7F-9602-430D-BE95-61534F68AF69}"/>
                    </a:ext>
                  </a:extLst>
                </p:cNvPr>
                <p:cNvSpPr/>
                <p:nvPr/>
              </p:nvSpPr>
              <p:spPr>
                <a:xfrm>
                  <a:off x="755305" y="2422262"/>
                  <a:ext cx="3975279" cy="1681450"/>
                </a:xfrm>
                <a:prstGeom prst="roundRect">
                  <a:avLst>
                    <a:gd name="adj" fmla="val 4219"/>
                  </a:avLst>
                </a:prstGeom>
                <a:solidFill>
                  <a:schemeClr val="bg1"/>
                </a:solidFill>
                <a:ln w="28575">
                  <a:solidFill>
                    <a:srgbClr val="7768AD"/>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dirty="0"/>
                </a:p>
              </p:txBody>
            </p:sp>
            <p:sp>
              <p:nvSpPr>
                <p:cNvPr id="16" name="Isosceles Triangle 8">
                  <a:extLst>
                    <a:ext uri="{FF2B5EF4-FFF2-40B4-BE49-F238E27FC236}">
                      <a16:creationId xmlns:a16="http://schemas.microsoft.com/office/drawing/2014/main" id="{B6A36648-2652-48E8-A96A-61F18071F44A}"/>
                    </a:ext>
                  </a:extLst>
                </p:cNvPr>
                <p:cNvSpPr/>
                <p:nvPr/>
              </p:nvSpPr>
              <p:spPr>
                <a:xfrm rot="19089003">
                  <a:off x="674339" y="2423849"/>
                  <a:ext cx="309576" cy="117495"/>
                </a:xfrm>
                <a:custGeom>
                  <a:avLst/>
                  <a:gdLst>
                    <a:gd name="connsiteX0" fmla="*/ 0 w 307975"/>
                    <a:gd name="connsiteY0" fmla="*/ 174625 h 174625"/>
                    <a:gd name="connsiteX1" fmla="*/ 153988 w 307975"/>
                    <a:gd name="connsiteY1" fmla="*/ 0 h 174625"/>
                    <a:gd name="connsiteX2" fmla="*/ 307975 w 307975"/>
                    <a:gd name="connsiteY2" fmla="*/ 174625 h 174625"/>
                    <a:gd name="connsiteX3" fmla="*/ 0 w 307975"/>
                    <a:gd name="connsiteY3" fmla="*/ 174625 h 174625"/>
                    <a:gd name="connsiteX0" fmla="*/ 0 w 369240"/>
                    <a:gd name="connsiteY0" fmla="*/ 174625 h 184744"/>
                    <a:gd name="connsiteX1" fmla="*/ 153988 w 369240"/>
                    <a:gd name="connsiteY1" fmla="*/ 0 h 184744"/>
                    <a:gd name="connsiteX2" fmla="*/ 369240 w 369240"/>
                    <a:gd name="connsiteY2" fmla="*/ 184744 h 184744"/>
                    <a:gd name="connsiteX3" fmla="*/ 0 w 369240"/>
                    <a:gd name="connsiteY3" fmla="*/ 174625 h 184744"/>
                    <a:gd name="connsiteX0" fmla="*/ 0 w 377369"/>
                    <a:gd name="connsiteY0" fmla="*/ 180132 h 184744"/>
                    <a:gd name="connsiteX1" fmla="*/ 162117 w 377369"/>
                    <a:gd name="connsiteY1" fmla="*/ 0 h 184744"/>
                    <a:gd name="connsiteX2" fmla="*/ 377369 w 377369"/>
                    <a:gd name="connsiteY2" fmla="*/ 184744 h 184744"/>
                    <a:gd name="connsiteX3" fmla="*/ 0 w 377369"/>
                    <a:gd name="connsiteY3" fmla="*/ 180132 h 184744"/>
                    <a:gd name="connsiteX0" fmla="*/ 0 w 331743"/>
                    <a:gd name="connsiteY0" fmla="*/ 89931 h 184744"/>
                    <a:gd name="connsiteX1" fmla="*/ 116491 w 331743"/>
                    <a:gd name="connsiteY1" fmla="*/ 0 h 184744"/>
                    <a:gd name="connsiteX2" fmla="*/ 331743 w 331743"/>
                    <a:gd name="connsiteY2" fmla="*/ 184744 h 184744"/>
                    <a:gd name="connsiteX3" fmla="*/ 0 w 331743"/>
                    <a:gd name="connsiteY3" fmla="*/ 89931 h 184744"/>
                    <a:gd name="connsiteX0" fmla="*/ 0 w 250149"/>
                    <a:gd name="connsiteY0" fmla="*/ 89931 h 111663"/>
                    <a:gd name="connsiteX1" fmla="*/ 116491 w 250149"/>
                    <a:gd name="connsiteY1" fmla="*/ 0 h 111663"/>
                    <a:gd name="connsiteX2" fmla="*/ 250149 w 250149"/>
                    <a:gd name="connsiteY2" fmla="*/ 111663 h 111663"/>
                    <a:gd name="connsiteX3" fmla="*/ 0 w 250149"/>
                    <a:gd name="connsiteY3" fmla="*/ 89931 h 111663"/>
                    <a:gd name="connsiteX0" fmla="*/ 0 w 250149"/>
                    <a:gd name="connsiteY0" fmla="*/ 95915 h 117647"/>
                    <a:gd name="connsiteX1" fmla="*/ 102670 w 250149"/>
                    <a:gd name="connsiteY1" fmla="*/ 0 h 117647"/>
                    <a:gd name="connsiteX2" fmla="*/ 250149 w 250149"/>
                    <a:gd name="connsiteY2" fmla="*/ 117647 h 117647"/>
                    <a:gd name="connsiteX3" fmla="*/ 0 w 250149"/>
                    <a:gd name="connsiteY3" fmla="*/ 95915 h 117647"/>
                    <a:gd name="connsiteX0" fmla="*/ 0 w 215044"/>
                    <a:gd name="connsiteY0" fmla="*/ 95915 h 95915"/>
                    <a:gd name="connsiteX1" fmla="*/ 102670 w 215044"/>
                    <a:gd name="connsiteY1" fmla="*/ 0 h 95915"/>
                    <a:gd name="connsiteX2" fmla="*/ 215044 w 215044"/>
                    <a:gd name="connsiteY2" fmla="*/ 92598 h 95915"/>
                    <a:gd name="connsiteX3" fmla="*/ 0 w 215044"/>
                    <a:gd name="connsiteY3" fmla="*/ 95915 h 95915"/>
                    <a:gd name="connsiteX0" fmla="*/ 0 w 271065"/>
                    <a:gd name="connsiteY0" fmla="*/ 95915 h 129987"/>
                    <a:gd name="connsiteX1" fmla="*/ 102670 w 271065"/>
                    <a:gd name="connsiteY1" fmla="*/ 0 h 129987"/>
                    <a:gd name="connsiteX2" fmla="*/ 271065 w 271065"/>
                    <a:gd name="connsiteY2" fmla="*/ 129987 h 129987"/>
                    <a:gd name="connsiteX3" fmla="*/ 0 w 271065"/>
                    <a:gd name="connsiteY3" fmla="*/ 95915 h 129987"/>
                    <a:gd name="connsiteX0" fmla="*/ 0 w 309565"/>
                    <a:gd name="connsiteY0" fmla="*/ 131760 h 131760"/>
                    <a:gd name="connsiteX1" fmla="*/ 141170 w 309565"/>
                    <a:gd name="connsiteY1" fmla="*/ 0 h 131760"/>
                    <a:gd name="connsiteX2" fmla="*/ 309565 w 309565"/>
                    <a:gd name="connsiteY2" fmla="*/ 129987 h 131760"/>
                    <a:gd name="connsiteX3" fmla="*/ 0 w 309565"/>
                    <a:gd name="connsiteY3" fmla="*/ 131760 h 131760"/>
                  </a:gdLst>
                  <a:ahLst/>
                  <a:cxnLst>
                    <a:cxn ang="0">
                      <a:pos x="connsiteX0" y="connsiteY0"/>
                    </a:cxn>
                    <a:cxn ang="0">
                      <a:pos x="connsiteX1" y="connsiteY1"/>
                    </a:cxn>
                    <a:cxn ang="0">
                      <a:pos x="connsiteX2" y="connsiteY2"/>
                    </a:cxn>
                    <a:cxn ang="0">
                      <a:pos x="connsiteX3" y="connsiteY3"/>
                    </a:cxn>
                  </a:cxnLst>
                  <a:rect l="l" t="t" r="r" b="b"/>
                  <a:pathLst>
                    <a:path w="309565" h="131760">
                      <a:moveTo>
                        <a:pt x="0" y="131760"/>
                      </a:moveTo>
                      <a:lnTo>
                        <a:pt x="141170" y="0"/>
                      </a:lnTo>
                      <a:lnTo>
                        <a:pt x="309565" y="129987"/>
                      </a:lnTo>
                      <a:lnTo>
                        <a:pt x="0" y="131760"/>
                      </a:lnTo>
                      <a:close/>
                    </a:path>
                  </a:pathLst>
                </a:custGeom>
                <a:solidFill>
                  <a:srgbClr val="7768AD"/>
                </a:solidFill>
                <a:ln>
                  <a:solidFill>
                    <a:srgbClr val="7768AD"/>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grpSp>
          <p:sp>
            <p:nvSpPr>
              <p:cNvPr id="14" name="TXT1">
                <a:extLst>
                  <a:ext uri="{FF2B5EF4-FFF2-40B4-BE49-F238E27FC236}">
                    <a16:creationId xmlns:a16="http://schemas.microsoft.com/office/drawing/2014/main" id="{45452EF2-43D9-4F72-96F6-05F55C5A6B39}"/>
                  </a:ext>
                </a:extLst>
              </p:cNvPr>
              <p:cNvSpPr>
                <a:spLocks noChangeArrowheads="1"/>
              </p:cNvSpPr>
              <p:nvPr/>
            </p:nvSpPr>
            <p:spPr bwMode="auto">
              <a:xfrm>
                <a:off x="834682" y="2778043"/>
                <a:ext cx="3014800" cy="147821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fontAlgn="base">
                  <a:spcBef>
                    <a:spcPct val="0"/>
                  </a:spcBef>
                  <a:spcAft>
                    <a:spcPct val="0"/>
                  </a:spcAft>
                  <a:defRPr>
                    <a:solidFill>
                      <a:schemeClr val="tx1"/>
                    </a:solidFill>
                    <a:latin typeface="Twinkl" pitchFamily="2" charset="0"/>
                  </a:defRPr>
                </a:lvl6pPr>
                <a:lvl7pPr marL="2971800" indent="-228600" fontAlgn="base">
                  <a:spcBef>
                    <a:spcPct val="0"/>
                  </a:spcBef>
                  <a:spcAft>
                    <a:spcPct val="0"/>
                  </a:spcAft>
                  <a:defRPr>
                    <a:solidFill>
                      <a:schemeClr val="tx1"/>
                    </a:solidFill>
                    <a:latin typeface="Twinkl" pitchFamily="2" charset="0"/>
                  </a:defRPr>
                </a:lvl7pPr>
                <a:lvl8pPr marL="3429000" indent="-228600" fontAlgn="base">
                  <a:spcBef>
                    <a:spcPct val="0"/>
                  </a:spcBef>
                  <a:spcAft>
                    <a:spcPct val="0"/>
                  </a:spcAft>
                  <a:defRPr>
                    <a:solidFill>
                      <a:schemeClr val="tx1"/>
                    </a:solidFill>
                    <a:latin typeface="Twinkl" pitchFamily="2" charset="0"/>
                  </a:defRPr>
                </a:lvl8pPr>
                <a:lvl9pPr marL="3886200" indent="-228600" fontAlgn="base">
                  <a:spcBef>
                    <a:spcPct val="0"/>
                  </a:spcBef>
                  <a:spcAft>
                    <a:spcPct val="0"/>
                  </a:spcAft>
                  <a:defRPr>
                    <a:solidFill>
                      <a:schemeClr val="tx1"/>
                    </a:solidFill>
                    <a:latin typeface="Twinkl" pitchFamily="2" charset="0"/>
                  </a:defRPr>
                </a:lvl9pPr>
              </a:lstStyle>
              <a:p>
                <a:pPr eaLnBrk="1" hangingPunct="1">
                  <a:defRPr/>
                </a:pPr>
                <a:r>
                  <a:rPr lang="en-GB" altLang="en-US" spc="-30" dirty="0"/>
                  <a:t>Complete the </a:t>
                </a:r>
                <a:r>
                  <a:rPr lang="en-GB" altLang="en-US" b="1" spc="-30" dirty="0"/>
                  <a:t>Parts of a Synagogue Matching Activity Sheet </a:t>
                </a:r>
                <a:r>
                  <a:rPr lang="en-GB" altLang="en-US" spc="-30" dirty="0"/>
                  <a:t>to show much you now know about a synagogue.</a:t>
                </a:r>
              </a:p>
            </p:txBody>
          </p:sp>
        </p:grpSp>
        <p:sp>
          <p:nvSpPr>
            <p:cNvPr id="12" name="Rectangle: Rounded Corners 29">
              <a:extLst>
                <a:ext uri="{FF2B5EF4-FFF2-40B4-BE49-F238E27FC236}">
                  <a16:creationId xmlns:a16="http://schemas.microsoft.com/office/drawing/2014/main" id="{F6C629FA-C0F3-483D-89EB-F0151D3168AD}"/>
                </a:ext>
              </a:extLst>
            </p:cNvPr>
            <p:cNvSpPr/>
            <p:nvPr/>
          </p:nvSpPr>
          <p:spPr>
            <a:xfrm>
              <a:off x="755650" y="5375411"/>
              <a:ext cx="222250" cy="200036"/>
            </a:xfrm>
            <a:custGeom>
              <a:avLst/>
              <a:gdLst>
                <a:gd name="connsiteX0" fmla="*/ 0 w 3816350"/>
                <a:gd name="connsiteY0" fmla="*/ 54229 h 495109"/>
                <a:gd name="connsiteX1" fmla="*/ 54229 w 3816350"/>
                <a:gd name="connsiteY1" fmla="*/ 0 h 495109"/>
                <a:gd name="connsiteX2" fmla="*/ 3762121 w 3816350"/>
                <a:gd name="connsiteY2" fmla="*/ 0 h 495109"/>
                <a:gd name="connsiteX3" fmla="*/ 3816350 w 3816350"/>
                <a:gd name="connsiteY3" fmla="*/ 54229 h 495109"/>
                <a:gd name="connsiteX4" fmla="*/ 3816350 w 3816350"/>
                <a:gd name="connsiteY4" fmla="*/ 440880 h 495109"/>
                <a:gd name="connsiteX5" fmla="*/ 3762121 w 3816350"/>
                <a:gd name="connsiteY5" fmla="*/ 495109 h 495109"/>
                <a:gd name="connsiteX6" fmla="*/ 54229 w 3816350"/>
                <a:gd name="connsiteY6" fmla="*/ 495109 h 495109"/>
                <a:gd name="connsiteX7" fmla="*/ 0 w 3816350"/>
                <a:gd name="connsiteY7" fmla="*/ 440880 h 495109"/>
                <a:gd name="connsiteX8" fmla="*/ 0 w 3816350"/>
                <a:gd name="connsiteY8" fmla="*/ 54229 h 495109"/>
                <a:gd name="connsiteX0" fmla="*/ 3175 w 3819525"/>
                <a:gd name="connsiteY0" fmla="*/ 54229 h 495109"/>
                <a:gd name="connsiteX1" fmla="*/ 57404 w 3819525"/>
                <a:gd name="connsiteY1" fmla="*/ 0 h 495109"/>
                <a:gd name="connsiteX2" fmla="*/ 3765296 w 3819525"/>
                <a:gd name="connsiteY2" fmla="*/ 0 h 495109"/>
                <a:gd name="connsiteX3" fmla="*/ 3819525 w 3819525"/>
                <a:gd name="connsiteY3" fmla="*/ 54229 h 495109"/>
                <a:gd name="connsiteX4" fmla="*/ 3819525 w 3819525"/>
                <a:gd name="connsiteY4" fmla="*/ 440880 h 495109"/>
                <a:gd name="connsiteX5" fmla="*/ 3765296 w 3819525"/>
                <a:gd name="connsiteY5" fmla="*/ 495109 h 495109"/>
                <a:gd name="connsiteX6" fmla="*/ 57404 w 3819525"/>
                <a:gd name="connsiteY6" fmla="*/ 495109 h 495109"/>
                <a:gd name="connsiteX7" fmla="*/ 3175 w 3819525"/>
                <a:gd name="connsiteY7" fmla="*/ 440880 h 495109"/>
                <a:gd name="connsiteX8" fmla="*/ 0 w 3819525"/>
                <a:gd name="connsiteY8" fmla="*/ 200912 h 495109"/>
                <a:gd name="connsiteX9" fmla="*/ 3175 w 3819525"/>
                <a:gd name="connsiteY9" fmla="*/ 54229 h 495109"/>
                <a:gd name="connsiteX0" fmla="*/ 3175 w 3819525"/>
                <a:gd name="connsiteY0" fmla="*/ 54229 h 495109"/>
                <a:gd name="connsiteX1" fmla="*/ 57404 w 3819525"/>
                <a:gd name="connsiteY1" fmla="*/ 0 h 495109"/>
                <a:gd name="connsiteX2" fmla="*/ 221457 w 3819525"/>
                <a:gd name="connsiteY2" fmla="*/ 887 h 495109"/>
                <a:gd name="connsiteX3" fmla="*/ 3765296 w 3819525"/>
                <a:gd name="connsiteY3" fmla="*/ 0 h 495109"/>
                <a:gd name="connsiteX4" fmla="*/ 3819525 w 3819525"/>
                <a:gd name="connsiteY4" fmla="*/ 54229 h 495109"/>
                <a:gd name="connsiteX5" fmla="*/ 3819525 w 3819525"/>
                <a:gd name="connsiteY5" fmla="*/ 440880 h 495109"/>
                <a:gd name="connsiteX6" fmla="*/ 3765296 w 3819525"/>
                <a:gd name="connsiteY6" fmla="*/ 495109 h 495109"/>
                <a:gd name="connsiteX7" fmla="*/ 57404 w 3819525"/>
                <a:gd name="connsiteY7" fmla="*/ 495109 h 495109"/>
                <a:gd name="connsiteX8" fmla="*/ 3175 w 3819525"/>
                <a:gd name="connsiteY8" fmla="*/ 440880 h 495109"/>
                <a:gd name="connsiteX9" fmla="*/ 0 w 3819525"/>
                <a:gd name="connsiteY9" fmla="*/ 200912 h 495109"/>
                <a:gd name="connsiteX10" fmla="*/ 3175 w 3819525"/>
                <a:gd name="connsiteY10" fmla="*/ 54229 h 495109"/>
                <a:gd name="connsiteX0" fmla="*/ 238191 w 4054541"/>
                <a:gd name="connsiteY0" fmla="*/ 54229 h 495109"/>
                <a:gd name="connsiteX1" fmla="*/ 292420 w 4054541"/>
                <a:gd name="connsiteY1" fmla="*/ 0 h 495109"/>
                <a:gd name="connsiteX2" fmla="*/ 456473 w 4054541"/>
                <a:gd name="connsiteY2" fmla="*/ 887 h 495109"/>
                <a:gd name="connsiteX3" fmla="*/ 4000312 w 4054541"/>
                <a:gd name="connsiteY3" fmla="*/ 0 h 495109"/>
                <a:gd name="connsiteX4" fmla="*/ 4054541 w 4054541"/>
                <a:gd name="connsiteY4" fmla="*/ 54229 h 495109"/>
                <a:gd name="connsiteX5" fmla="*/ 4054541 w 4054541"/>
                <a:gd name="connsiteY5" fmla="*/ 440880 h 495109"/>
                <a:gd name="connsiteX6" fmla="*/ 4000312 w 4054541"/>
                <a:gd name="connsiteY6" fmla="*/ 495109 h 495109"/>
                <a:gd name="connsiteX7" fmla="*/ 292420 w 4054541"/>
                <a:gd name="connsiteY7" fmla="*/ 495109 h 495109"/>
                <a:gd name="connsiteX8" fmla="*/ 235016 w 4054541"/>
                <a:gd name="connsiteY8" fmla="*/ 200912 h 495109"/>
                <a:gd name="connsiteX9" fmla="*/ 238191 w 4054541"/>
                <a:gd name="connsiteY9" fmla="*/ 54229 h 495109"/>
                <a:gd name="connsiteX0" fmla="*/ 3175 w 3819525"/>
                <a:gd name="connsiteY0" fmla="*/ 54229 h 495109"/>
                <a:gd name="connsiteX1" fmla="*/ 57404 w 3819525"/>
                <a:gd name="connsiteY1" fmla="*/ 0 h 495109"/>
                <a:gd name="connsiteX2" fmla="*/ 221457 w 3819525"/>
                <a:gd name="connsiteY2" fmla="*/ 887 h 495109"/>
                <a:gd name="connsiteX3" fmla="*/ 3765296 w 3819525"/>
                <a:gd name="connsiteY3" fmla="*/ 0 h 495109"/>
                <a:gd name="connsiteX4" fmla="*/ 3819525 w 3819525"/>
                <a:gd name="connsiteY4" fmla="*/ 54229 h 495109"/>
                <a:gd name="connsiteX5" fmla="*/ 3819525 w 3819525"/>
                <a:gd name="connsiteY5" fmla="*/ 440880 h 495109"/>
                <a:gd name="connsiteX6" fmla="*/ 3765296 w 3819525"/>
                <a:gd name="connsiteY6" fmla="*/ 495109 h 495109"/>
                <a:gd name="connsiteX7" fmla="*/ 0 w 3819525"/>
                <a:gd name="connsiteY7" fmla="*/ 200912 h 495109"/>
                <a:gd name="connsiteX8" fmla="*/ 3175 w 3819525"/>
                <a:gd name="connsiteY8" fmla="*/ 54229 h 495109"/>
                <a:gd name="connsiteX0" fmla="*/ 3175 w 3819525"/>
                <a:gd name="connsiteY0" fmla="*/ 54229 h 442939"/>
                <a:gd name="connsiteX1" fmla="*/ 57404 w 3819525"/>
                <a:gd name="connsiteY1" fmla="*/ 0 h 442939"/>
                <a:gd name="connsiteX2" fmla="*/ 221457 w 3819525"/>
                <a:gd name="connsiteY2" fmla="*/ 887 h 442939"/>
                <a:gd name="connsiteX3" fmla="*/ 3765296 w 3819525"/>
                <a:gd name="connsiteY3" fmla="*/ 0 h 442939"/>
                <a:gd name="connsiteX4" fmla="*/ 3819525 w 3819525"/>
                <a:gd name="connsiteY4" fmla="*/ 54229 h 442939"/>
                <a:gd name="connsiteX5" fmla="*/ 3819525 w 3819525"/>
                <a:gd name="connsiteY5" fmla="*/ 440880 h 442939"/>
                <a:gd name="connsiteX6" fmla="*/ 0 w 3819525"/>
                <a:gd name="connsiteY6" fmla="*/ 200912 h 442939"/>
                <a:gd name="connsiteX7" fmla="*/ 3175 w 3819525"/>
                <a:gd name="connsiteY7" fmla="*/ 54229 h 442939"/>
                <a:gd name="connsiteX0" fmla="*/ 3175 w 3819525"/>
                <a:gd name="connsiteY0" fmla="*/ 54229 h 200912"/>
                <a:gd name="connsiteX1" fmla="*/ 57404 w 3819525"/>
                <a:gd name="connsiteY1" fmla="*/ 0 h 200912"/>
                <a:gd name="connsiteX2" fmla="*/ 221457 w 3819525"/>
                <a:gd name="connsiteY2" fmla="*/ 887 h 200912"/>
                <a:gd name="connsiteX3" fmla="*/ 3765296 w 3819525"/>
                <a:gd name="connsiteY3" fmla="*/ 0 h 200912"/>
                <a:gd name="connsiteX4" fmla="*/ 3819525 w 3819525"/>
                <a:gd name="connsiteY4" fmla="*/ 54229 h 200912"/>
                <a:gd name="connsiteX5" fmla="*/ 0 w 3819525"/>
                <a:gd name="connsiteY5" fmla="*/ 200912 h 200912"/>
                <a:gd name="connsiteX6" fmla="*/ 3175 w 3819525"/>
                <a:gd name="connsiteY6" fmla="*/ 54229 h 200912"/>
                <a:gd name="connsiteX0" fmla="*/ 3175 w 3765296"/>
                <a:gd name="connsiteY0" fmla="*/ 54229 h 200912"/>
                <a:gd name="connsiteX1" fmla="*/ 57404 w 3765296"/>
                <a:gd name="connsiteY1" fmla="*/ 0 h 200912"/>
                <a:gd name="connsiteX2" fmla="*/ 221457 w 3765296"/>
                <a:gd name="connsiteY2" fmla="*/ 887 h 200912"/>
                <a:gd name="connsiteX3" fmla="*/ 3765296 w 3765296"/>
                <a:gd name="connsiteY3" fmla="*/ 0 h 200912"/>
                <a:gd name="connsiteX4" fmla="*/ 0 w 3765296"/>
                <a:gd name="connsiteY4" fmla="*/ 200912 h 200912"/>
                <a:gd name="connsiteX5" fmla="*/ 3175 w 3765296"/>
                <a:gd name="connsiteY5" fmla="*/ 54229 h 200912"/>
                <a:gd name="connsiteX0" fmla="*/ 3175 w 221457"/>
                <a:gd name="connsiteY0" fmla="*/ 54229 h 200912"/>
                <a:gd name="connsiteX1" fmla="*/ 57404 w 221457"/>
                <a:gd name="connsiteY1" fmla="*/ 0 h 200912"/>
                <a:gd name="connsiteX2" fmla="*/ 221457 w 221457"/>
                <a:gd name="connsiteY2" fmla="*/ 887 h 200912"/>
                <a:gd name="connsiteX3" fmla="*/ 0 w 221457"/>
                <a:gd name="connsiteY3" fmla="*/ 200912 h 200912"/>
                <a:gd name="connsiteX4" fmla="*/ 3175 w 221457"/>
                <a:gd name="connsiteY4" fmla="*/ 54229 h 20091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1457" h="200912">
                  <a:moveTo>
                    <a:pt x="3175" y="54229"/>
                  </a:moveTo>
                  <a:cubicBezTo>
                    <a:pt x="3175" y="24279"/>
                    <a:pt x="27454" y="0"/>
                    <a:pt x="57404" y="0"/>
                  </a:cubicBezTo>
                  <a:lnTo>
                    <a:pt x="221457" y="887"/>
                  </a:lnTo>
                  <a:lnTo>
                    <a:pt x="0" y="200912"/>
                  </a:lnTo>
                  <a:cubicBezTo>
                    <a:pt x="1058" y="152018"/>
                    <a:pt x="2117" y="103123"/>
                    <a:pt x="3175" y="54229"/>
                  </a:cubicBezTo>
                  <a:close/>
                </a:path>
              </a:pathLst>
            </a:custGeom>
            <a:solidFill>
              <a:srgbClr val="7768AD"/>
            </a:solidFill>
            <a:ln w="28575">
              <a:solidFill>
                <a:srgbClr val="7768AD"/>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dirty="0"/>
            </a:p>
          </p:txBody>
        </p:sp>
      </p:grpSp>
      <p:pic>
        <p:nvPicPr>
          <p:cNvPr id="28677" name="Picture 2"/>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4984750" y="1327150"/>
            <a:ext cx="3403600" cy="2214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8678" name="Picture 3"/>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5138738" y="2611438"/>
            <a:ext cx="3594100" cy="23352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8679" name="Picture 5"/>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4730750" y="3819525"/>
            <a:ext cx="3779838" cy="2457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42" presetClass="entr" presetSubtype="0" fill="hold" nodeType="after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500"/>
                                        <p:tgtEl>
                                          <p:spTgt spid="10"/>
                                        </p:tgtEl>
                                      </p:cBhvr>
                                    </p:animEffect>
                                    <p:anim calcmode="lin" valueType="num">
                                      <p:cBhvr>
                                        <p:cTn id="8" dur="500" fill="hold"/>
                                        <p:tgtEl>
                                          <p:spTgt spid="10"/>
                                        </p:tgtEl>
                                        <p:attrNameLst>
                                          <p:attrName>ppt_x</p:attrName>
                                        </p:attrNameLst>
                                      </p:cBhvr>
                                      <p:tavLst>
                                        <p:tav tm="0">
                                          <p:val>
                                            <p:strVal val="#ppt_x"/>
                                          </p:val>
                                        </p:tav>
                                        <p:tav tm="100000">
                                          <p:val>
                                            <p:strVal val="#ppt_x"/>
                                          </p:val>
                                        </p:tav>
                                      </p:tavLst>
                                    </p:anim>
                                    <p:anim calcmode="lin" valueType="num">
                                      <p:cBhvr>
                                        <p:cTn id="9" dur="500" fill="hold"/>
                                        <p:tgtEl>
                                          <p:spTgt spid="1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9698" name="Picture 1"/>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817563" y="1390650"/>
            <a:ext cx="7848600" cy="4991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8A0032B3-FFA7-4FF2-8507-E86D05B54B10}"/>
              </a:ext>
            </a:extLst>
          </p:cNvPr>
          <p:cNvSpPr txBox="1"/>
          <p:nvPr/>
        </p:nvSpPr>
        <p:spPr>
          <a:xfrm>
            <a:off x="755650" y="728663"/>
            <a:ext cx="7632700" cy="584200"/>
          </a:xfrm>
          <a:prstGeom prst="rect">
            <a:avLst/>
          </a:prstGeom>
          <a:noFill/>
        </p:spPr>
        <p:txBody>
          <a:bodyPr>
            <a:spAutoFit/>
          </a:bodyPr>
          <a:lstStyle/>
          <a:p>
            <a:pPr algn="ctr" eaLnBrk="1" fontAlgn="auto" hangingPunct="1">
              <a:spcBef>
                <a:spcPts val="0"/>
              </a:spcBef>
              <a:spcAft>
                <a:spcPts val="0"/>
              </a:spcAft>
              <a:defRPr/>
            </a:pPr>
            <a:r>
              <a:rPr lang="en-GB" sz="3200" dirty="0">
                <a:latin typeface="+mj-lt"/>
              </a:rPr>
              <a:t>Guess the Object</a:t>
            </a:r>
          </a:p>
        </p:txBody>
      </p:sp>
      <p:grpSp>
        <p:nvGrpSpPr>
          <p:cNvPr id="30723" name="pencil"/>
          <p:cNvGrpSpPr>
            <a:grpSpLocks/>
          </p:cNvGrpSpPr>
          <p:nvPr/>
        </p:nvGrpSpPr>
        <p:grpSpPr bwMode="auto">
          <a:xfrm>
            <a:off x="755650" y="1681163"/>
            <a:ext cx="7551738" cy="495300"/>
            <a:chOff x="755650" y="2834688"/>
            <a:chExt cx="7550509" cy="495603"/>
          </a:xfrm>
        </p:grpSpPr>
        <p:grpSp>
          <p:nvGrpSpPr>
            <p:cNvPr id="30735" name="Group 20"/>
            <p:cNvGrpSpPr>
              <a:grpSpLocks/>
            </p:cNvGrpSpPr>
            <p:nvPr/>
          </p:nvGrpSpPr>
          <p:grpSpPr bwMode="auto">
            <a:xfrm>
              <a:off x="755650" y="2834688"/>
              <a:ext cx="7550509" cy="495603"/>
              <a:chOff x="755650" y="2710863"/>
              <a:chExt cx="7550509" cy="495603"/>
            </a:xfrm>
          </p:grpSpPr>
          <p:sp>
            <p:nvSpPr>
              <p:cNvPr id="9" name="Rectangle: Rounded Corners 8">
                <a:extLst>
                  <a:ext uri="{FF2B5EF4-FFF2-40B4-BE49-F238E27FC236}">
                    <a16:creationId xmlns:a16="http://schemas.microsoft.com/office/drawing/2014/main" id="{F2A326B0-F170-4A2D-92CE-F6322720654B}"/>
                  </a:ext>
                </a:extLst>
              </p:cNvPr>
              <p:cNvSpPr/>
              <p:nvPr/>
            </p:nvSpPr>
            <p:spPr>
              <a:xfrm>
                <a:off x="755650" y="2710863"/>
                <a:ext cx="6888629" cy="495603"/>
              </a:xfrm>
              <a:prstGeom prst="roundRect">
                <a:avLst>
                  <a:gd name="adj" fmla="val 10953"/>
                </a:avLst>
              </a:prstGeom>
              <a:solidFill>
                <a:srgbClr val="7768AD"/>
              </a:solidFill>
              <a:ln w="28575">
                <a:solidFill>
                  <a:srgbClr val="7768AD"/>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dirty="0"/>
              </a:p>
            </p:txBody>
          </p:sp>
          <p:sp>
            <p:nvSpPr>
              <p:cNvPr id="10" name="Rectangle 9">
                <a:extLst>
                  <a:ext uri="{FF2B5EF4-FFF2-40B4-BE49-F238E27FC236}">
                    <a16:creationId xmlns:a16="http://schemas.microsoft.com/office/drawing/2014/main" id="{1AE307E1-281D-4D2B-A8AC-84F03BBB5C74}"/>
                  </a:ext>
                </a:extLst>
              </p:cNvPr>
              <p:cNvSpPr/>
              <p:nvPr/>
            </p:nvSpPr>
            <p:spPr>
              <a:xfrm>
                <a:off x="833425" y="2777579"/>
                <a:ext cx="7472734" cy="370113"/>
              </a:xfrm>
              <a:prstGeom prst="rect">
                <a:avLst/>
              </a:prstGeom>
            </p:spPr>
            <p:txBody>
              <a:bodyPr>
                <a:spAutoFit/>
              </a:bodyPr>
              <a:lstStyle/>
              <a:p>
                <a:pPr eaLnBrk="1" fontAlgn="auto" hangingPunct="1">
                  <a:spcBef>
                    <a:spcPts val="0"/>
                  </a:spcBef>
                  <a:spcAft>
                    <a:spcPts val="0"/>
                  </a:spcAft>
                  <a:defRPr/>
                </a:pPr>
                <a:r>
                  <a:rPr lang="en-GB" dirty="0">
                    <a:solidFill>
                      <a:schemeClr val="bg1"/>
                    </a:solidFill>
                    <a:latin typeface="+mj-lt"/>
                  </a:rPr>
                  <a:t>Can you guess which object from a synagogue this might be?</a:t>
                </a:r>
              </a:p>
            </p:txBody>
          </p:sp>
        </p:grpSp>
        <p:sp>
          <p:nvSpPr>
            <p:cNvPr id="8" name="Rectangle: Rounded Corners 29">
              <a:extLst>
                <a:ext uri="{FF2B5EF4-FFF2-40B4-BE49-F238E27FC236}">
                  <a16:creationId xmlns:a16="http://schemas.microsoft.com/office/drawing/2014/main" id="{66707B58-1EF7-4AB6-9377-0A7D36CEBD9F}"/>
                </a:ext>
              </a:extLst>
            </p:cNvPr>
            <p:cNvSpPr/>
            <p:nvPr/>
          </p:nvSpPr>
          <p:spPr>
            <a:xfrm>
              <a:off x="755650" y="2844219"/>
              <a:ext cx="222214" cy="200147"/>
            </a:xfrm>
            <a:custGeom>
              <a:avLst/>
              <a:gdLst>
                <a:gd name="connsiteX0" fmla="*/ 0 w 3816350"/>
                <a:gd name="connsiteY0" fmla="*/ 54229 h 495109"/>
                <a:gd name="connsiteX1" fmla="*/ 54229 w 3816350"/>
                <a:gd name="connsiteY1" fmla="*/ 0 h 495109"/>
                <a:gd name="connsiteX2" fmla="*/ 3762121 w 3816350"/>
                <a:gd name="connsiteY2" fmla="*/ 0 h 495109"/>
                <a:gd name="connsiteX3" fmla="*/ 3816350 w 3816350"/>
                <a:gd name="connsiteY3" fmla="*/ 54229 h 495109"/>
                <a:gd name="connsiteX4" fmla="*/ 3816350 w 3816350"/>
                <a:gd name="connsiteY4" fmla="*/ 440880 h 495109"/>
                <a:gd name="connsiteX5" fmla="*/ 3762121 w 3816350"/>
                <a:gd name="connsiteY5" fmla="*/ 495109 h 495109"/>
                <a:gd name="connsiteX6" fmla="*/ 54229 w 3816350"/>
                <a:gd name="connsiteY6" fmla="*/ 495109 h 495109"/>
                <a:gd name="connsiteX7" fmla="*/ 0 w 3816350"/>
                <a:gd name="connsiteY7" fmla="*/ 440880 h 495109"/>
                <a:gd name="connsiteX8" fmla="*/ 0 w 3816350"/>
                <a:gd name="connsiteY8" fmla="*/ 54229 h 495109"/>
                <a:gd name="connsiteX0" fmla="*/ 3175 w 3819525"/>
                <a:gd name="connsiteY0" fmla="*/ 54229 h 495109"/>
                <a:gd name="connsiteX1" fmla="*/ 57404 w 3819525"/>
                <a:gd name="connsiteY1" fmla="*/ 0 h 495109"/>
                <a:gd name="connsiteX2" fmla="*/ 3765296 w 3819525"/>
                <a:gd name="connsiteY2" fmla="*/ 0 h 495109"/>
                <a:gd name="connsiteX3" fmla="*/ 3819525 w 3819525"/>
                <a:gd name="connsiteY3" fmla="*/ 54229 h 495109"/>
                <a:gd name="connsiteX4" fmla="*/ 3819525 w 3819525"/>
                <a:gd name="connsiteY4" fmla="*/ 440880 h 495109"/>
                <a:gd name="connsiteX5" fmla="*/ 3765296 w 3819525"/>
                <a:gd name="connsiteY5" fmla="*/ 495109 h 495109"/>
                <a:gd name="connsiteX6" fmla="*/ 57404 w 3819525"/>
                <a:gd name="connsiteY6" fmla="*/ 495109 h 495109"/>
                <a:gd name="connsiteX7" fmla="*/ 3175 w 3819525"/>
                <a:gd name="connsiteY7" fmla="*/ 440880 h 495109"/>
                <a:gd name="connsiteX8" fmla="*/ 0 w 3819525"/>
                <a:gd name="connsiteY8" fmla="*/ 200912 h 495109"/>
                <a:gd name="connsiteX9" fmla="*/ 3175 w 3819525"/>
                <a:gd name="connsiteY9" fmla="*/ 54229 h 495109"/>
                <a:gd name="connsiteX0" fmla="*/ 3175 w 3819525"/>
                <a:gd name="connsiteY0" fmla="*/ 54229 h 495109"/>
                <a:gd name="connsiteX1" fmla="*/ 57404 w 3819525"/>
                <a:gd name="connsiteY1" fmla="*/ 0 h 495109"/>
                <a:gd name="connsiteX2" fmla="*/ 221457 w 3819525"/>
                <a:gd name="connsiteY2" fmla="*/ 887 h 495109"/>
                <a:gd name="connsiteX3" fmla="*/ 3765296 w 3819525"/>
                <a:gd name="connsiteY3" fmla="*/ 0 h 495109"/>
                <a:gd name="connsiteX4" fmla="*/ 3819525 w 3819525"/>
                <a:gd name="connsiteY4" fmla="*/ 54229 h 495109"/>
                <a:gd name="connsiteX5" fmla="*/ 3819525 w 3819525"/>
                <a:gd name="connsiteY5" fmla="*/ 440880 h 495109"/>
                <a:gd name="connsiteX6" fmla="*/ 3765296 w 3819525"/>
                <a:gd name="connsiteY6" fmla="*/ 495109 h 495109"/>
                <a:gd name="connsiteX7" fmla="*/ 57404 w 3819525"/>
                <a:gd name="connsiteY7" fmla="*/ 495109 h 495109"/>
                <a:gd name="connsiteX8" fmla="*/ 3175 w 3819525"/>
                <a:gd name="connsiteY8" fmla="*/ 440880 h 495109"/>
                <a:gd name="connsiteX9" fmla="*/ 0 w 3819525"/>
                <a:gd name="connsiteY9" fmla="*/ 200912 h 495109"/>
                <a:gd name="connsiteX10" fmla="*/ 3175 w 3819525"/>
                <a:gd name="connsiteY10" fmla="*/ 54229 h 495109"/>
                <a:gd name="connsiteX0" fmla="*/ 238191 w 4054541"/>
                <a:gd name="connsiteY0" fmla="*/ 54229 h 495109"/>
                <a:gd name="connsiteX1" fmla="*/ 292420 w 4054541"/>
                <a:gd name="connsiteY1" fmla="*/ 0 h 495109"/>
                <a:gd name="connsiteX2" fmla="*/ 456473 w 4054541"/>
                <a:gd name="connsiteY2" fmla="*/ 887 h 495109"/>
                <a:gd name="connsiteX3" fmla="*/ 4000312 w 4054541"/>
                <a:gd name="connsiteY3" fmla="*/ 0 h 495109"/>
                <a:gd name="connsiteX4" fmla="*/ 4054541 w 4054541"/>
                <a:gd name="connsiteY4" fmla="*/ 54229 h 495109"/>
                <a:gd name="connsiteX5" fmla="*/ 4054541 w 4054541"/>
                <a:gd name="connsiteY5" fmla="*/ 440880 h 495109"/>
                <a:gd name="connsiteX6" fmla="*/ 4000312 w 4054541"/>
                <a:gd name="connsiteY6" fmla="*/ 495109 h 495109"/>
                <a:gd name="connsiteX7" fmla="*/ 292420 w 4054541"/>
                <a:gd name="connsiteY7" fmla="*/ 495109 h 495109"/>
                <a:gd name="connsiteX8" fmla="*/ 235016 w 4054541"/>
                <a:gd name="connsiteY8" fmla="*/ 200912 h 495109"/>
                <a:gd name="connsiteX9" fmla="*/ 238191 w 4054541"/>
                <a:gd name="connsiteY9" fmla="*/ 54229 h 495109"/>
                <a:gd name="connsiteX0" fmla="*/ 3175 w 3819525"/>
                <a:gd name="connsiteY0" fmla="*/ 54229 h 495109"/>
                <a:gd name="connsiteX1" fmla="*/ 57404 w 3819525"/>
                <a:gd name="connsiteY1" fmla="*/ 0 h 495109"/>
                <a:gd name="connsiteX2" fmla="*/ 221457 w 3819525"/>
                <a:gd name="connsiteY2" fmla="*/ 887 h 495109"/>
                <a:gd name="connsiteX3" fmla="*/ 3765296 w 3819525"/>
                <a:gd name="connsiteY3" fmla="*/ 0 h 495109"/>
                <a:gd name="connsiteX4" fmla="*/ 3819525 w 3819525"/>
                <a:gd name="connsiteY4" fmla="*/ 54229 h 495109"/>
                <a:gd name="connsiteX5" fmla="*/ 3819525 w 3819525"/>
                <a:gd name="connsiteY5" fmla="*/ 440880 h 495109"/>
                <a:gd name="connsiteX6" fmla="*/ 3765296 w 3819525"/>
                <a:gd name="connsiteY6" fmla="*/ 495109 h 495109"/>
                <a:gd name="connsiteX7" fmla="*/ 0 w 3819525"/>
                <a:gd name="connsiteY7" fmla="*/ 200912 h 495109"/>
                <a:gd name="connsiteX8" fmla="*/ 3175 w 3819525"/>
                <a:gd name="connsiteY8" fmla="*/ 54229 h 495109"/>
                <a:gd name="connsiteX0" fmla="*/ 3175 w 3819525"/>
                <a:gd name="connsiteY0" fmla="*/ 54229 h 442939"/>
                <a:gd name="connsiteX1" fmla="*/ 57404 w 3819525"/>
                <a:gd name="connsiteY1" fmla="*/ 0 h 442939"/>
                <a:gd name="connsiteX2" fmla="*/ 221457 w 3819525"/>
                <a:gd name="connsiteY2" fmla="*/ 887 h 442939"/>
                <a:gd name="connsiteX3" fmla="*/ 3765296 w 3819525"/>
                <a:gd name="connsiteY3" fmla="*/ 0 h 442939"/>
                <a:gd name="connsiteX4" fmla="*/ 3819525 w 3819525"/>
                <a:gd name="connsiteY4" fmla="*/ 54229 h 442939"/>
                <a:gd name="connsiteX5" fmla="*/ 3819525 w 3819525"/>
                <a:gd name="connsiteY5" fmla="*/ 440880 h 442939"/>
                <a:gd name="connsiteX6" fmla="*/ 0 w 3819525"/>
                <a:gd name="connsiteY6" fmla="*/ 200912 h 442939"/>
                <a:gd name="connsiteX7" fmla="*/ 3175 w 3819525"/>
                <a:gd name="connsiteY7" fmla="*/ 54229 h 442939"/>
                <a:gd name="connsiteX0" fmla="*/ 3175 w 3819525"/>
                <a:gd name="connsiteY0" fmla="*/ 54229 h 200912"/>
                <a:gd name="connsiteX1" fmla="*/ 57404 w 3819525"/>
                <a:gd name="connsiteY1" fmla="*/ 0 h 200912"/>
                <a:gd name="connsiteX2" fmla="*/ 221457 w 3819525"/>
                <a:gd name="connsiteY2" fmla="*/ 887 h 200912"/>
                <a:gd name="connsiteX3" fmla="*/ 3765296 w 3819525"/>
                <a:gd name="connsiteY3" fmla="*/ 0 h 200912"/>
                <a:gd name="connsiteX4" fmla="*/ 3819525 w 3819525"/>
                <a:gd name="connsiteY4" fmla="*/ 54229 h 200912"/>
                <a:gd name="connsiteX5" fmla="*/ 0 w 3819525"/>
                <a:gd name="connsiteY5" fmla="*/ 200912 h 200912"/>
                <a:gd name="connsiteX6" fmla="*/ 3175 w 3819525"/>
                <a:gd name="connsiteY6" fmla="*/ 54229 h 200912"/>
                <a:gd name="connsiteX0" fmla="*/ 3175 w 3765296"/>
                <a:gd name="connsiteY0" fmla="*/ 54229 h 200912"/>
                <a:gd name="connsiteX1" fmla="*/ 57404 w 3765296"/>
                <a:gd name="connsiteY1" fmla="*/ 0 h 200912"/>
                <a:gd name="connsiteX2" fmla="*/ 221457 w 3765296"/>
                <a:gd name="connsiteY2" fmla="*/ 887 h 200912"/>
                <a:gd name="connsiteX3" fmla="*/ 3765296 w 3765296"/>
                <a:gd name="connsiteY3" fmla="*/ 0 h 200912"/>
                <a:gd name="connsiteX4" fmla="*/ 0 w 3765296"/>
                <a:gd name="connsiteY4" fmla="*/ 200912 h 200912"/>
                <a:gd name="connsiteX5" fmla="*/ 3175 w 3765296"/>
                <a:gd name="connsiteY5" fmla="*/ 54229 h 200912"/>
                <a:gd name="connsiteX0" fmla="*/ 3175 w 221457"/>
                <a:gd name="connsiteY0" fmla="*/ 54229 h 200912"/>
                <a:gd name="connsiteX1" fmla="*/ 57404 w 221457"/>
                <a:gd name="connsiteY1" fmla="*/ 0 h 200912"/>
                <a:gd name="connsiteX2" fmla="*/ 221457 w 221457"/>
                <a:gd name="connsiteY2" fmla="*/ 887 h 200912"/>
                <a:gd name="connsiteX3" fmla="*/ 0 w 221457"/>
                <a:gd name="connsiteY3" fmla="*/ 200912 h 200912"/>
                <a:gd name="connsiteX4" fmla="*/ 3175 w 221457"/>
                <a:gd name="connsiteY4" fmla="*/ 54229 h 20091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1457" h="200912">
                  <a:moveTo>
                    <a:pt x="3175" y="54229"/>
                  </a:moveTo>
                  <a:cubicBezTo>
                    <a:pt x="3175" y="24279"/>
                    <a:pt x="27454" y="0"/>
                    <a:pt x="57404" y="0"/>
                  </a:cubicBezTo>
                  <a:lnTo>
                    <a:pt x="221457" y="887"/>
                  </a:lnTo>
                  <a:lnTo>
                    <a:pt x="0" y="200912"/>
                  </a:lnTo>
                  <a:cubicBezTo>
                    <a:pt x="1058" y="152018"/>
                    <a:pt x="2117" y="103123"/>
                    <a:pt x="3175" y="54229"/>
                  </a:cubicBezTo>
                  <a:close/>
                </a:path>
              </a:pathLst>
            </a:custGeom>
            <a:solidFill>
              <a:schemeClr val="bg1"/>
            </a:solidFill>
            <a:ln w="28575">
              <a:solidFill>
                <a:srgbClr val="7768AD"/>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dirty="0"/>
            </a:p>
          </p:txBody>
        </p:sp>
      </p:grpSp>
      <p:sp>
        <p:nvSpPr>
          <p:cNvPr id="18" name="Rectangle 17"/>
          <p:cNvSpPr>
            <a:spLocks noChangeArrowheads="1"/>
          </p:cNvSpPr>
          <p:nvPr/>
        </p:nvSpPr>
        <p:spPr bwMode="auto">
          <a:xfrm>
            <a:off x="869950" y="2378075"/>
            <a:ext cx="2443163"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marL="285750" indent="-285750">
              <a:lnSpc>
                <a:spcPct val="90000"/>
              </a:lnSpc>
              <a:spcBef>
                <a:spcPts val="1000"/>
              </a:spcBef>
              <a:buFont typeface="Arial" panose="020B0604020202020204" pitchFamily="34" charset="0"/>
              <a:buChar char="•"/>
              <a:defRPr>
                <a:solidFill>
                  <a:srgbClr val="1C1C1C"/>
                </a:solidFill>
                <a:latin typeface="Twinkl" panose="020B0604020202020204" pitchFamily="2" charset="0"/>
                <a:cs typeface="Twinkl" panose="020B0604020202020204"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anose="020B0604020202020204" pitchFamily="2" charset="0"/>
                <a:cs typeface="Twinkl" panose="020B0604020202020204"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anose="020B0604020202020204" pitchFamily="2" charset="0"/>
                <a:cs typeface="Twinkl" panose="020B0604020202020204"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anose="020B0604020202020204" pitchFamily="2" charset="0"/>
                <a:cs typeface="Twinkl" panose="020B0604020202020204"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anose="020B0604020202020204" pitchFamily="2" charset="0"/>
                <a:cs typeface="Twinkl" panose="020B0604020202020204"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cs typeface="Twinkl" panose="020B0604020202020204"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cs typeface="Twinkl" panose="020B0604020202020204"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cs typeface="Twinkl" panose="020B0604020202020204"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cs typeface="Twinkl" panose="020B0604020202020204" pitchFamily="2" charset="0"/>
              </a:defRPr>
            </a:lvl9pPr>
          </a:lstStyle>
          <a:p>
            <a:pPr>
              <a:lnSpc>
                <a:spcPct val="100000"/>
              </a:lnSpc>
              <a:spcBef>
                <a:spcPct val="0"/>
              </a:spcBef>
              <a:buFont typeface="Wingdings" panose="05000000000000000000" pitchFamily="2" charset="2"/>
              <a:buChar char="ü"/>
            </a:pPr>
            <a:r>
              <a:rPr lang="en-GB" altLang="en-US">
                <a:solidFill>
                  <a:schemeClr val="tx1"/>
                </a:solidFill>
              </a:rPr>
              <a:t>I am worn by men.</a:t>
            </a:r>
          </a:p>
        </p:txBody>
      </p:sp>
      <p:sp>
        <p:nvSpPr>
          <p:cNvPr id="19" name="Rectangle 18"/>
          <p:cNvSpPr>
            <a:spLocks noChangeArrowheads="1"/>
          </p:cNvSpPr>
          <p:nvPr/>
        </p:nvSpPr>
        <p:spPr bwMode="auto">
          <a:xfrm>
            <a:off x="866775" y="2911475"/>
            <a:ext cx="2616200"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marL="285750" indent="-285750">
              <a:lnSpc>
                <a:spcPct val="90000"/>
              </a:lnSpc>
              <a:spcBef>
                <a:spcPts val="1000"/>
              </a:spcBef>
              <a:buFont typeface="Arial" panose="020B0604020202020204" pitchFamily="34" charset="0"/>
              <a:buChar char="•"/>
              <a:defRPr>
                <a:solidFill>
                  <a:srgbClr val="1C1C1C"/>
                </a:solidFill>
                <a:latin typeface="Twinkl" panose="020B0604020202020204" pitchFamily="2" charset="0"/>
                <a:cs typeface="Twinkl" panose="020B0604020202020204"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anose="020B0604020202020204" pitchFamily="2" charset="0"/>
                <a:cs typeface="Twinkl" panose="020B0604020202020204"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anose="020B0604020202020204" pitchFamily="2" charset="0"/>
                <a:cs typeface="Twinkl" panose="020B0604020202020204"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anose="020B0604020202020204" pitchFamily="2" charset="0"/>
                <a:cs typeface="Twinkl" panose="020B0604020202020204"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anose="020B0604020202020204" pitchFamily="2" charset="0"/>
                <a:cs typeface="Twinkl" panose="020B0604020202020204"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cs typeface="Twinkl" panose="020B0604020202020204"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cs typeface="Twinkl" panose="020B0604020202020204"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cs typeface="Twinkl" panose="020B0604020202020204"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cs typeface="Twinkl" panose="020B0604020202020204" pitchFamily="2" charset="0"/>
              </a:defRPr>
            </a:lvl9pPr>
          </a:lstStyle>
          <a:p>
            <a:pPr>
              <a:lnSpc>
                <a:spcPct val="100000"/>
              </a:lnSpc>
              <a:spcBef>
                <a:spcPct val="0"/>
              </a:spcBef>
              <a:buFont typeface="Wingdings" panose="05000000000000000000" pitchFamily="2" charset="2"/>
              <a:buChar char="ü"/>
            </a:pPr>
            <a:r>
              <a:rPr lang="en-GB" altLang="en-US">
                <a:solidFill>
                  <a:schemeClr val="tx1"/>
                </a:solidFill>
              </a:rPr>
              <a:t>I am blue and white.</a:t>
            </a:r>
          </a:p>
        </p:txBody>
      </p:sp>
      <p:sp>
        <p:nvSpPr>
          <p:cNvPr id="20" name="Rectangle 19"/>
          <p:cNvSpPr>
            <a:spLocks noChangeArrowheads="1"/>
          </p:cNvSpPr>
          <p:nvPr/>
        </p:nvSpPr>
        <p:spPr bwMode="auto">
          <a:xfrm>
            <a:off x="866775" y="3444875"/>
            <a:ext cx="3990975"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marL="285750" indent="-285750">
              <a:lnSpc>
                <a:spcPct val="90000"/>
              </a:lnSpc>
              <a:spcBef>
                <a:spcPts val="1000"/>
              </a:spcBef>
              <a:buFont typeface="Arial" panose="020B0604020202020204" pitchFamily="34" charset="0"/>
              <a:buChar char="•"/>
              <a:defRPr>
                <a:solidFill>
                  <a:srgbClr val="1C1C1C"/>
                </a:solidFill>
                <a:latin typeface="Twinkl" panose="020B0604020202020204" pitchFamily="2" charset="0"/>
                <a:cs typeface="Twinkl" panose="020B0604020202020204"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anose="020B0604020202020204" pitchFamily="2" charset="0"/>
                <a:cs typeface="Twinkl" panose="020B0604020202020204"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anose="020B0604020202020204" pitchFamily="2" charset="0"/>
                <a:cs typeface="Twinkl" panose="020B0604020202020204"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anose="020B0604020202020204" pitchFamily="2" charset="0"/>
                <a:cs typeface="Twinkl" panose="020B0604020202020204"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anose="020B0604020202020204" pitchFamily="2" charset="0"/>
                <a:cs typeface="Twinkl" panose="020B0604020202020204"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cs typeface="Twinkl" panose="020B0604020202020204"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cs typeface="Twinkl" panose="020B0604020202020204"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cs typeface="Twinkl" panose="020B0604020202020204"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cs typeface="Twinkl" panose="020B0604020202020204" pitchFamily="2" charset="0"/>
              </a:defRPr>
            </a:lvl9pPr>
          </a:lstStyle>
          <a:p>
            <a:pPr>
              <a:lnSpc>
                <a:spcPct val="100000"/>
              </a:lnSpc>
              <a:spcBef>
                <a:spcPct val="0"/>
              </a:spcBef>
              <a:buFont typeface="Wingdings" panose="05000000000000000000" pitchFamily="2" charset="2"/>
              <a:buChar char="ü"/>
            </a:pPr>
            <a:r>
              <a:rPr lang="en-GB" altLang="en-US">
                <a:solidFill>
                  <a:schemeClr val="tx1"/>
                </a:solidFill>
              </a:rPr>
              <a:t>I help show respect during prayer.</a:t>
            </a:r>
          </a:p>
        </p:txBody>
      </p:sp>
      <p:pic>
        <p:nvPicPr>
          <p:cNvPr id="30727" name="Picture 21"/>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775450" y="1593850"/>
            <a:ext cx="1690688" cy="47513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3" name="Picture 22">
            <a:extLst>
              <a:ext uri="{FF2B5EF4-FFF2-40B4-BE49-F238E27FC236}">
                <a16:creationId xmlns:a16="http://schemas.microsoft.com/office/drawing/2014/main" id="{6B0778C7-8262-48E9-8AA7-9B3AE7955071}"/>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10667" t="-2572" r="-14546" b="-2822"/>
          <a:stretch/>
        </p:blipFill>
        <p:spPr>
          <a:xfrm>
            <a:off x="796355" y="4080987"/>
            <a:ext cx="880483" cy="2001474"/>
          </a:xfrm>
          <a:prstGeom prst="roundRect">
            <a:avLst/>
          </a:prstGeom>
          <a:ln w="57150">
            <a:solidFill>
              <a:srgbClr val="7768AD"/>
            </a:solidFill>
          </a:ln>
        </p:spPr>
      </p:pic>
      <p:grpSp>
        <p:nvGrpSpPr>
          <p:cNvPr id="25" name="pencil"/>
          <p:cNvGrpSpPr>
            <a:grpSpLocks/>
          </p:cNvGrpSpPr>
          <p:nvPr/>
        </p:nvGrpSpPr>
        <p:grpSpPr bwMode="auto">
          <a:xfrm>
            <a:off x="1535113" y="4300538"/>
            <a:ext cx="3711575" cy="495300"/>
            <a:chOff x="755650" y="2834688"/>
            <a:chExt cx="3710780" cy="495603"/>
          </a:xfrm>
        </p:grpSpPr>
        <p:grpSp>
          <p:nvGrpSpPr>
            <p:cNvPr id="30731" name="Group 20"/>
            <p:cNvGrpSpPr>
              <a:grpSpLocks/>
            </p:cNvGrpSpPr>
            <p:nvPr/>
          </p:nvGrpSpPr>
          <p:grpSpPr bwMode="auto">
            <a:xfrm>
              <a:off x="755650" y="2834688"/>
              <a:ext cx="3710780" cy="495603"/>
              <a:chOff x="755650" y="2710863"/>
              <a:chExt cx="3710780" cy="495603"/>
            </a:xfrm>
          </p:grpSpPr>
          <p:sp>
            <p:nvSpPr>
              <p:cNvPr id="28" name="Rectangle: Rounded Corners 27">
                <a:extLst>
                  <a:ext uri="{FF2B5EF4-FFF2-40B4-BE49-F238E27FC236}">
                    <a16:creationId xmlns:a16="http://schemas.microsoft.com/office/drawing/2014/main" id="{EF5F680E-CDC3-44D5-AAEF-FE53FF68B7C4}"/>
                  </a:ext>
                </a:extLst>
              </p:cNvPr>
              <p:cNvSpPr/>
              <p:nvPr/>
            </p:nvSpPr>
            <p:spPr>
              <a:xfrm>
                <a:off x="755650" y="2710863"/>
                <a:ext cx="3710780" cy="495603"/>
              </a:xfrm>
              <a:prstGeom prst="roundRect">
                <a:avLst>
                  <a:gd name="adj" fmla="val 10953"/>
                </a:avLst>
              </a:prstGeom>
              <a:solidFill>
                <a:srgbClr val="7768AD"/>
              </a:solidFill>
              <a:ln w="28575">
                <a:solidFill>
                  <a:srgbClr val="7768AD"/>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dirty="0"/>
              </a:p>
            </p:txBody>
          </p:sp>
          <p:sp>
            <p:nvSpPr>
              <p:cNvPr id="29" name="Rectangle 28">
                <a:extLst>
                  <a:ext uri="{FF2B5EF4-FFF2-40B4-BE49-F238E27FC236}">
                    <a16:creationId xmlns:a16="http://schemas.microsoft.com/office/drawing/2014/main" id="{588D640B-C36E-4254-A853-CAC1EBC3E0B0}"/>
                  </a:ext>
                </a:extLst>
              </p:cNvPr>
              <p:cNvSpPr/>
              <p:nvPr/>
            </p:nvSpPr>
            <p:spPr>
              <a:xfrm>
                <a:off x="833420" y="2777579"/>
                <a:ext cx="3342559" cy="370113"/>
              </a:xfrm>
              <a:prstGeom prst="rect">
                <a:avLst/>
              </a:prstGeom>
            </p:spPr>
            <p:txBody>
              <a:bodyPr>
                <a:spAutoFit/>
              </a:bodyPr>
              <a:lstStyle/>
              <a:p>
                <a:pPr eaLnBrk="1" fontAlgn="auto" hangingPunct="1">
                  <a:spcBef>
                    <a:spcPts val="0"/>
                  </a:spcBef>
                  <a:spcAft>
                    <a:spcPts val="0"/>
                  </a:spcAft>
                  <a:defRPr/>
                </a:pPr>
                <a:r>
                  <a:rPr lang="en-GB" b="1" dirty="0">
                    <a:solidFill>
                      <a:schemeClr val="bg1"/>
                    </a:solidFill>
                    <a:latin typeface="+mn-lt"/>
                  </a:rPr>
                  <a:t>tallit</a:t>
                </a:r>
                <a:r>
                  <a:rPr lang="en-GB" dirty="0">
                    <a:solidFill>
                      <a:schemeClr val="bg1"/>
                    </a:solidFill>
                    <a:latin typeface="+mj-lt"/>
                  </a:rPr>
                  <a:t> – a prayer shawl</a:t>
                </a:r>
              </a:p>
            </p:txBody>
          </p:sp>
        </p:grpSp>
        <p:sp>
          <p:nvSpPr>
            <p:cNvPr id="27" name="Rectangle: Rounded Corners 29">
              <a:extLst>
                <a:ext uri="{FF2B5EF4-FFF2-40B4-BE49-F238E27FC236}">
                  <a16:creationId xmlns:a16="http://schemas.microsoft.com/office/drawing/2014/main" id="{CF6B003D-232A-4686-80BB-5DB6DABA5635}"/>
                </a:ext>
              </a:extLst>
            </p:cNvPr>
            <p:cNvSpPr/>
            <p:nvPr/>
          </p:nvSpPr>
          <p:spPr>
            <a:xfrm>
              <a:off x="755650" y="2844219"/>
              <a:ext cx="222202" cy="200147"/>
            </a:xfrm>
            <a:custGeom>
              <a:avLst/>
              <a:gdLst>
                <a:gd name="connsiteX0" fmla="*/ 0 w 3816350"/>
                <a:gd name="connsiteY0" fmla="*/ 54229 h 495109"/>
                <a:gd name="connsiteX1" fmla="*/ 54229 w 3816350"/>
                <a:gd name="connsiteY1" fmla="*/ 0 h 495109"/>
                <a:gd name="connsiteX2" fmla="*/ 3762121 w 3816350"/>
                <a:gd name="connsiteY2" fmla="*/ 0 h 495109"/>
                <a:gd name="connsiteX3" fmla="*/ 3816350 w 3816350"/>
                <a:gd name="connsiteY3" fmla="*/ 54229 h 495109"/>
                <a:gd name="connsiteX4" fmla="*/ 3816350 w 3816350"/>
                <a:gd name="connsiteY4" fmla="*/ 440880 h 495109"/>
                <a:gd name="connsiteX5" fmla="*/ 3762121 w 3816350"/>
                <a:gd name="connsiteY5" fmla="*/ 495109 h 495109"/>
                <a:gd name="connsiteX6" fmla="*/ 54229 w 3816350"/>
                <a:gd name="connsiteY6" fmla="*/ 495109 h 495109"/>
                <a:gd name="connsiteX7" fmla="*/ 0 w 3816350"/>
                <a:gd name="connsiteY7" fmla="*/ 440880 h 495109"/>
                <a:gd name="connsiteX8" fmla="*/ 0 w 3816350"/>
                <a:gd name="connsiteY8" fmla="*/ 54229 h 495109"/>
                <a:gd name="connsiteX0" fmla="*/ 3175 w 3819525"/>
                <a:gd name="connsiteY0" fmla="*/ 54229 h 495109"/>
                <a:gd name="connsiteX1" fmla="*/ 57404 w 3819525"/>
                <a:gd name="connsiteY1" fmla="*/ 0 h 495109"/>
                <a:gd name="connsiteX2" fmla="*/ 3765296 w 3819525"/>
                <a:gd name="connsiteY2" fmla="*/ 0 h 495109"/>
                <a:gd name="connsiteX3" fmla="*/ 3819525 w 3819525"/>
                <a:gd name="connsiteY3" fmla="*/ 54229 h 495109"/>
                <a:gd name="connsiteX4" fmla="*/ 3819525 w 3819525"/>
                <a:gd name="connsiteY4" fmla="*/ 440880 h 495109"/>
                <a:gd name="connsiteX5" fmla="*/ 3765296 w 3819525"/>
                <a:gd name="connsiteY5" fmla="*/ 495109 h 495109"/>
                <a:gd name="connsiteX6" fmla="*/ 57404 w 3819525"/>
                <a:gd name="connsiteY6" fmla="*/ 495109 h 495109"/>
                <a:gd name="connsiteX7" fmla="*/ 3175 w 3819525"/>
                <a:gd name="connsiteY7" fmla="*/ 440880 h 495109"/>
                <a:gd name="connsiteX8" fmla="*/ 0 w 3819525"/>
                <a:gd name="connsiteY8" fmla="*/ 200912 h 495109"/>
                <a:gd name="connsiteX9" fmla="*/ 3175 w 3819525"/>
                <a:gd name="connsiteY9" fmla="*/ 54229 h 495109"/>
                <a:gd name="connsiteX0" fmla="*/ 3175 w 3819525"/>
                <a:gd name="connsiteY0" fmla="*/ 54229 h 495109"/>
                <a:gd name="connsiteX1" fmla="*/ 57404 w 3819525"/>
                <a:gd name="connsiteY1" fmla="*/ 0 h 495109"/>
                <a:gd name="connsiteX2" fmla="*/ 221457 w 3819525"/>
                <a:gd name="connsiteY2" fmla="*/ 887 h 495109"/>
                <a:gd name="connsiteX3" fmla="*/ 3765296 w 3819525"/>
                <a:gd name="connsiteY3" fmla="*/ 0 h 495109"/>
                <a:gd name="connsiteX4" fmla="*/ 3819525 w 3819525"/>
                <a:gd name="connsiteY4" fmla="*/ 54229 h 495109"/>
                <a:gd name="connsiteX5" fmla="*/ 3819525 w 3819525"/>
                <a:gd name="connsiteY5" fmla="*/ 440880 h 495109"/>
                <a:gd name="connsiteX6" fmla="*/ 3765296 w 3819525"/>
                <a:gd name="connsiteY6" fmla="*/ 495109 h 495109"/>
                <a:gd name="connsiteX7" fmla="*/ 57404 w 3819525"/>
                <a:gd name="connsiteY7" fmla="*/ 495109 h 495109"/>
                <a:gd name="connsiteX8" fmla="*/ 3175 w 3819525"/>
                <a:gd name="connsiteY8" fmla="*/ 440880 h 495109"/>
                <a:gd name="connsiteX9" fmla="*/ 0 w 3819525"/>
                <a:gd name="connsiteY9" fmla="*/ 200912 h 495109"/>
                <a:gd name="connsiteX10" fmla="*/ 3175 w 3819525"/>
                <a:gd name="connsiteY10" fmla="*/ 54229 h 495109"/>
                <a:gd name="connsiteX0" fmla="*/ 238191 w 4054541"/>
                <a:gd name="connsiteY0" fmla="*/ 54229 h 495109"/>
                <a:gd name="connsiteX1" fmla="*/ 292420 w 4054541"/>
                <a:gd name="connsiteY1" fmla="*/ 0 h 495109"/>
                <a:gd name="connsiteX2" fmla="*/ 456473 w 4054541"/>
                <a:gd name="connsiteY2" fmla="*/ 887 h 495109"/>
                <a:gd name="connsiteX3" fmla="*/ 4000312 w 4054541"/>
                <a:gd name="connsiteY3" fmla="*/ 0 h 495109"/>
                <a:gd name="connsiteX4" fmla="*/ 4054541 w 4054541"/>
                <a:gd name="connsiteY4" fmla="*/ 54229 h 495109"/>
                <a:gd name="connsiteX5" fmla="*/ 4054541 w 4054541"/>
                <a:gd name="connsiteY5" fmla="*/ 440880 h 495109"/>
                <a:gd name="connsiteX6" fmla="*/ 4000312 w 4054541"/>
                <a:gd name="connsiteY6" fmla="*/ 495109 h 495109"/>
                <a:gd name="connsiteX7" fmla="*/ 292420 w 4054541"/>
                <a:gd name="connsiteY7" fmla="*/ 495109 h 495109"/>
                <a:gd name="connsiteX8" fmla="*/ 235016 w 4054541"/>
                <a:gd name="connsiteY8" fmla="*/ 200912 h 495109"/>
                <a:gd name="connsiteX9" fmla="*/ 238191 w 4054541"/>
                <a:gd name="connsiteY9" fmla="*/ 54229 h 495109"/>
                <a:gd name="connsiteX0" fmla="*/ 3175 w 3819525"/>
                <a:gd name="connsiteY0" fmla="*/ 54229 h 495109"/>
                <a:gd name="connsiteX1" fmla="*/ 57404 w 3819525"/>
                <a:gd name="connsiteY1" fmla="*/ 0 h 495109"/>
                <a:gd name="connsiteX2" fmla="*/ 221457 w 3819525"/>
                <a:gd name="connsiteY2" fmla="*/ 887 h 495109"/>
                <a:gd name="connsiteX3" fmla="*/ 3765296 w 3819525"/>
                <a:gd name="connsiteY3" fmla="*/ 0 h 495109"/>
                <a:gd name="connsiteX4" fmla="*/ 3819525 w 3819525"/>
                <a:gd name="connsiteY4" fmla="*/ 54229 h 495109"/>
                <a:gd name="connsiteX5" fmla="*/ 3819525 w 3819525"/>
                <a:gd name="connsiteY5" fmla="*/ 440880 h 495109"/>
                <a:gd name="connsiteX6" fmla="*/ 3765296 w 3819525"/>
                <a:gd name="connsiteY6" fmla="*/ 495109 h 495109"/>
                <a:gd name="connsiteX7" fmla="*/ 0 w 3819525"/>
                <a:gd name="connsiteY7" fmla="*/ 200912 h 495109"/>
                <a:gd name="connsiteX8" fmla="*/ 3175 w 3819525"/>
                <a:gd name="connsiteY8" fmla="*/ 54229 h 495109"/>
                <a:gd name="connsiteX0" fmla="*/ 3175 w 3819525"/>
                <a:gd name="connsiteY0" fmla="*/ 54229 h 442939"/>
                <a:gd name="connsiteX1" fmla="*/ 57404 w 3819525"/>
                <a:gd name="connsiteY1" fmla="*/ 0 h 442939"/>
                <a:gd name="connsiteX2" fmla="*/ 221457 w 3819525"/>
                <a:gd name="connsiteY2" fmla="*/ 887 h 442939"/>
                <a:gd name="connsiteX3" fmla="*/ 3765296 w 3819525"/>
                <a:gd name="connsiteY3" fmla="*/ 0 h 442939"/>
                <a:gd name="connsiteX4" fmla="*/ 3819525 w 3819525"/>
                <a:gd name="connsiteY4" fmla="*/ 54229 h 442939"/>
                <a:gd name="connsiteX5" fmla="*/ 3819525 w 3819525"/>
                <a:gd name="connsiteY5" fmla="*/ 440880 h 442939"/>
                <a:gd name="connsiteX6" fmla="*/ 0 w 3819525"/>
                <a:gd name="connsiteY6" fmla="*/ 200912 h 442939"/>
                <a:gd name="connsiteX7" fmla="*/ 3175 w 3819525"/>
                <a:gd name="connsiteY7" fmla="*/ 54229 h 442939"/>
                <a:gd name="connsiteX0" fmla="*/ 3175 w 3819525"/>
                <a:gd name="connsiteY0" fmla="*/ 54229 h 200912"/>
                <a:gd name="connsiteX1" fmla="*/ 57404 w 3819525"/>
                <a:gd name="connsiteY1" fmla="*/ 0 h 200912"/>
                <a:gd name="connsiteX2" fmla="*/ 221457 w 3819525"/>
                <a:gd name="connsiteY2" fmla="*/ 887 h 200912"/>
                <a:gd name="connsiteX3" fmla="*/ 3765296 w 3819525"/>
                <a:gd name="connsiteY3" fmla="*/ 0 h 200912"/>
                <a:gd name="connsiteX4" fmla="*/ 3819525 w 3819525"/>
                <a:gd name="connsiteY4" fmla="*/ 54229 h 200912"/>
                <a:gd name="connsiteX5" fmla="*/ 0 w 3819525"/>
                <a:gd name="connsiteY5" fmla="*/ 200912 h 200912"/>
                <a:gd name="connsiteX6" fmla="*/ 3175 w 3819525"/>
                <a:gd name="connsiteY6" fmla="*/ 54229 h 200912"/>
                <a:gd name="connsiteX0" fmla="*/ 3175 w 3765296"/>
                <a:gd name="connsiteY0" fmla="*/ 54229 h 200912"/>
                <a:gd name="connsiteX1" fmla="*/ 57404 w 3765296"/>
                <a:gd name="connsiteY1" fmla="*/ 0 h 200912"/>
                <a:gd name="connsiteX2" fmla="*/ 221457 w 3765296"/>
                <a:gd name="connsiteY2" fmla="*/ 887 h 200912"/>
                <a:gd name="connsiteX3" fmla="*/ 3765296 w 3765296"/>
                <a:gd name="connsiteY3" fmla="*/ 0 h 200912"/>
                <a:gd name="connsiteX4" fmla="*/ 0 w 3765296"/>
                <a:gd name="connsiteY4" fmla="*/ 200912 h 200912"/>
                <a:gd name="connsiteX5" fmla="*/ 3175 w 3765296"/>
                <a:gd name="connsiteY5" fmla="*/ 54229 h 200912"/>
                <a:gd name="connsiteX0" fmla="*/ 3175 w 221457"/>
                <a:gd name="connsiteY0" fmla="*/ 54229 h 200912"/>
                <a:gd name="connsiteX1" fmla="*/ 57404 w 221457"/>
                <a:gd name="connsiteY1" fmla="*/ 0 h 200912"/>
                <a:gd name="connsiteX2" fmla="*/ 221457 w 221457"/>
                <a:gd name="connsiteY2" fmla="*/ 887 h 200912"/>
                <a:gd name="connsiteX3" fmla="*/ 0 w 221457"/>
                <a:gd name="connsiteY3" fmla="*/ 200912 h 200912"/>
                <a:gd name="connsiteX4" fmla="*/ 3175 w 221457"/>
                <a:gd name="connsiteY4" fmla="*/ 54229 h 20091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1457" h="200912">
                  <a:moveTo>
                    <a:pt x="3175" y="54229"/>
                  </a:moveTo>
                  <a:cubicBezTo>
                    <a:pt x="3175" y="24279"/>
                    <a:pt x="27454" y="0"/>
                    <a:pt x="57404" y="0"/>
                  </a:cubicBezTo>
                  <a:lnTo>
                    <a:pt x="221457" y="887"/>
                  </a:lnTo>
                  <a:lnTo>
                    <a:pt x="0" y="200912"/>
                  </a:lnTo>
                  <a:cubicBezTo>
                    <a:pt x="1058" y="152018"/>
                    <a:pt x="2117" y="103123"/>
                    <a:pt x="3175" y="54229"/>
                  </a:cubicBezTo>
                  <a:close/>
                </a:path>
              </a:pathLst>
            </a:custGeom>
            <a:solidFill>
              <a:schemeClr val="bg1"/>
            </a:solidFill>
            <a:ln w="28575">
              <a:solidFill>
                <a:srgbClr val="7768AD"/>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dirty="0"/>
            </a:p>
          </p:txBody>
        </p:sp>
      </p:grpSp>
      <p:pic>
        <p:nvPicPr>
          <p:cNvPr id="30730" name="Picture 1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135563" y="2527300"/>
            <a:ext cx="1719262" cy="3798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p:fad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8"/>
                                        </p:tgtEl>
                                        <p:attrNameLst>
                                          <p:attrName>style.visibility</p:attrName>
                                        </p:attrNameLst>
                                      </p:cBhvr>
                                      <p:to>
                                        <p:strVal val="visible"/>
                                      </p:to>
                                    </p:set>
                                    <p:animEffect transition="in" filter="fade">
                                      <p:cBhvr>
                                        <p:cTn id="7" dur="500"/>
                                        <p:tgtEl>
                                          <p:spTgt spid="18"/>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9"/>
                                        </p:tgtEl>
                                        <p:attrNameLst>
                                          <p:attrName>style.visibility</p:attrName>
                                        </p:attrNameLst>
                                      </p:cBhvr>
                                      <p:to>
                                        <p:strVal val="visible"/>
                                      </p:to>
                                    </p:set>
                                    <p:animEffect transition="in" filter="fade">
                                      <p:cBhvr>
                                        <p:cTn id="12" dur="500"/>
                                        <p:tgtEl>
                                          <p:spTgt spid="19"/>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20"/>
                                        </p:tgtEl>
                                        <p:attrNameLst>
                                          <p:attrName>style.visibility</p:attrName>
                                        </p:attrNameLst>
                                      </p:cBhvr>
                                      <p:to>
                                        <p:strVal val="visible"/>
                                      </p:to>
                                    </p:set>
                                    <p:animEffect transition="in" filter="fade">
                                      <p:cBhvr>
                                        <p:cTn id="17" dur="500"/>
                                        <p:tgtEl>
                                          <p:spTgt spid="20"/>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10" presetClass="entr" presetSubtype="0" fill="hold" nodeType="clickEffect">
                                  <p:stCondLst>
                                    <p:cond delay="0"/>
                                  </p:stCondLst>
                                  <p:childTnLst>
                                    <p:set>
                                      <p:cBhvr>
                                        <p:cTn id="21" dur="1" fill="hold">
                                          <p:stCondLst>
                                            <p:cond delay="0"/>
                                          </p:stCondLst>
                                        </p:cTn>
                                        <p:tgtEl>
                                          <p:spTgt spid="23"/>
                                        </p:tgtEl>
                                        <p:attrNameLst>
                                          <p:attrName>style.visibility</p:attrName>
                                        </p:attrNameLst>
                                      </p:cBhvr>
                                      <p:to>
                                        <p:strVal val="visible"/>
                                      </p:to>
                                    </p:set>
                                    <p:animEffect transition="in" filter="fade">
                                      <p:cBhvr>
                                        <p:cTn id="22" dur="500"/>
                                        <p:tgtEl>
                                          <p:spTgt spid="23"/>
                                        </p:tgtEl>
                                      </p:cBhvr>
                                    </p:animEffect>
                                  </p:childTnLst>
                                </p:cTn>
                              </p:par>
                              <p:par>
                                <p:cTn id="23" presetID="10" presetClass="entr" presetSubtype="0" fill="hold" nodeType="withEffect">
                                  <p:stCondLst>
                                    <p:cond delay="0"/>
                                  </p:stCondLst>
                                  <p:childTnLst>
                                    <p:set>
                                      <p:cBhvr>
                                        <p:cTn id="24" dur="1" fill="hold">
                                          <p:stCondLst>
                                            <p:cond delay="0"/>
                                          </p:stCondLst>
                                        </p:cTn>
                                        <p:tgtEl>
                                          <p:spTgt spid="25"/>
                                        </p:tgtEl>
                                        <p:attrNameLst>
                                          <p:attrName>style.visibility</p:attrName>
                                        </p:attrNameLst>
                                      </p:cBhvr>
                                      <p:to>
                                        <p:strVal val="visible"/>
                                      </p:to>
                                    </p:set>
                                    <p:animEffect transition="in" filter="fade">
                                      <p:cBhvr>
                                        <p:cTn id="25" dur="500"/>
                                        <p:tgtEl>
                                          <p:spTgt spid="2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p:bldP spid="19" grpId="0"/>
      <p:bldP spid="20"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8A0032B3-FFA7-4FF2-8507-E86D05B54B10}"/>
              </a:ext>
            </a:extLst>
          </p:cNvPr>
          <p:cNvSpPr txBox="1"/>
          <p:nvPr/>
        </p:nvSpPr>
        <p:spPr>
          <a:xfrm>
            <a:off x="755650" y="728663"/>
            <a:ext cx="7632700" cy="584200"/>
          </a:xfrm>
          <a:prstGeom prst="rect">
            <a:avLst/>
          </a:prstGeom>
          <a:noFill/>
        </p:spPr>
        <p:txBody>
          <a:bodyPr>
            <a:spAutoFit/>
          </a:bodyPr>
          <a:lstStyle/>
          <a:p>
            <a:pPr algn="ctr" eaLnBrk="1" fontAlgn="auto" hangingPunct="1">
              <a:spcBef>
                <a:spcPts val="0"/>
              </a:spcBef>
              <a:spcAft>
                <a:spcPts val="0"/>
              </a:spcAft>
              <a:defRPr/>
            </a:pPr>
            <a:r>
              <a:rPr lang="en-GB" sz="3200" dirty="0">
                <a:latin typeface="+mj-lt"/>
              </a:rPr>
              <a:t>Guess the Object</a:t>
            </a:r>
          </a:p>
        </p:txBody>
      </p:sp>
      <p:grpSp>
        <p:nvGrpSpPr>
          <p:cNvPr id="31747" name="pencil"/>
          <p:cNvGrpSpPr>
            <a:grpSpLocks/>
          </p:cNvGrpSpPr>
          <p:nvPr/>
        </p:nvGrpSpPr>
        <p:grpSpPr bwMode="auto">
          <a:xfrm>
            <a:off x="755650" y="1681163"/>
            <a:ext cx="7551738" cy="495300"/>
            <a:chOff x="755650" y="2834688"/>
            <a:chExt cx="7550509" cy="495603"/>
          </a:xfrm>
        </p:grpSpPr>
        <p:grpSp>
          <p:nvGrpSpPr>
            <p:cNvPr id="31759" name="Group 20"/>
            <p:cNvGrpSpPr>
              <a:grpSpLocks/>
            </p:cNvGrpSpPr>
            <p:nvPr/>
          </p:nvGrpSpPr>
          <p:grpSpPr bwMode="auto">
            <a:xfrm>
              <a:off x="755650" y="2834688"/>
              <a:ext cx="7550509" cy="495603"/>
              <a:chOff x="755650" y="2710863"/>
              <a:chExt cx="7550509" cy="495603"/>
            </a:xfrm>
          </p:grpSpPr>
          <p:sp>
            <p:nvSpPr>
              <p:cNvPr id="9" name="Rectangle: Rounded Corners 8">
                <a:extLst>
                  <a:ext uri="{FF2B5EF4-FFF2-40B4-BE49-F238E27FC236}">
                    <a16:creationId xmlns:a16="http://schemas.microsoft.com/office/drawing/2014/main" id="{F2A326B0-F170-4A2D-92CE-F6322720654B}"/>
                  </a:ext>
                </a:extLst>
              </p:cNvPr>
              <p:cNvSpPr/>
              <p:nvPr/>
            </p:nvSpPr>
            <p:spPr>
              <a:xfrm>
                <a:off x="755650" y="2710863"/>
                <a:ext cx="6888629" cy="495603"/>
              </a:xfrm>
              <a:prstGeom prst="roundRect">
                <a:avLst>
                  <a:gd name="adj" fmla="val 10953"/>
                </a:avLst>
              </a:prstGeom>
              <a:solidFill>
                <a:srgbClr val="7768AD"/>
              </a:solidFill>
              <a:ln w="28575">
                <a:solidFill>
                  <a:srgbClr val="7768AD"/>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dirty="0"/>
              </a:p>
            </p:txBody>
          </p:sp>
          <p:sp>
            <p:nvSpPr>
              <p:cNvPr id="10" name="Rectangle 9">
                <a:extLst>
                  <a:ext uri="{FF2B5EF4-FFF2-40B4-BE49-F238E27FC236}">
                    <a16:creationId xmlns:a16="http://schemas.microsoft.com/office/drawing/2014/main" id="{1AE307E1-281D-4D2B-A8AC-84F03BBB5C74}"/>
                  </a:ext>
                </a:extLst>
              </p:cNvPr>
              <p:cNvSpPr/>
              <p:nvPr/>
            </p:nvSpPr>
            <p:spPr>
              <a:xfrm>
                <a:off x="833425" y="2777579"/>
                <a:ext cx="7472734" cy="370113"/>
              </a:xfrm>
              <a:prstGeom prst="rect">
                <a:avLst/>
              </a:prstGeom>
            </p:spPr>
            <p:txBody>
              <a:bodyPr>
                <a:spAutoFit/>
              </a:bodyPr>
              <a:lstStyle/>
              <a:p>
                <a:pPr eaLnBrk="1" fontAlgn="auto" hangingPunct="1">
                  <a:spcBef>
                    <a:spcPts val="0"/>
                  </a:spcBef>
                  <a:spcAft>
                    <a:spcPts val="0"/>
                  </a:spcAft>
                  <a:defRPr/>
                </a:pPr>
                <a:r>
                  <a:rPr lang="en-GB" dirty="0">
                    <a:solidFill>
                      <a:schemeClr val="bg1"/>
                    </a:solidFill>
                    <a:latin typeface="+mj-lt"/>
                  </a:rPr>
                  <a:t>Can you guess which object from a synagogue this might be?</a:t>
                </a:r>
              </a:p>
            </p:txBody>
          </p:sp>
        </p:grpSp>
        <p:sp>
          <p:nvSpPr>
            <p:cNvPr id="8" name="Rectangle: Rounded Corners 29">
              <a:extLst>
                <a:ext uri="{FF2B5EF4-FFF2-40B4-BE49-F238E27FC236}">
                  <a16:creationId xmlns:a16="http://schemas.microsoft.com/office/drawing/2014/main" id="{66707B58-1EF7-4AB6-9377-0A7D36CEBD9F}"/>
                </a:ext>
              </a:extLst>
            </p:cNvPr>
            <p:cNvSpPr/>
            <p:nvPr/>
          </p:nvSpPr>
          <p:spPr>
            <a:xfrm>
              <a:off x="755650" y="2844219"/>
              <a:ext cx="222214" cy="200147"/>
            </a:xfrm>
            <a:custGeom>
              <a:avLst/>
              <a:gdLst>
                <a:gd name="connsiteX0" fmla="*/ 0 w 3816350"/>
                <a:gd name="connsiteY0" fmla="*/ 54229 h 495109"/>
                <a:gd name="connsiteX1" fmla="*/ 54229 w 3816350"/>
                <a:gd name="connsiteY1" fmla="*/ 0 h 495109"/>
                <a:gd name="connsiteX2" fmla="*/ 3762121 w 3816350"/>
                <a:gd name="connsiteY2" fmla="*/ 0 h 495109"/>
                <a:gd name="connsiteX3" fmla="*/ 3816350 w 3816350"/>
                <a:gd name="connsiteY3" fmla="*/ 54229 h 495109"/>
                <a:gd name="connsiteX4" fmla="*/ 3816350 w 3816350"/>
                <a:gd name="connsiteY4" fmla="*/ 440880 h 495109"/>
                <a:gd name="connsiteX5" fmla="*/ 3762121 w 3816350"/>
                <a:gd name="connsiteY5" fmla="*/ 495109 h 495109"/>
                <a:gd name="connsiteX6" fmla="*/ 54229 w 3816350"/>
                <a:gd name="connsiteY6" fmla="*/ 495109 h 495109"/>
                <a:gd name="connsiteX7" fmla="*/ 0 w 3816350"/>
                <a:gd name="connsiteY7" fmla="*/ 440880 h 495109"/>
                <a:gd name="connsiteX8" fmla="*/ 0 w 3816350"/>
                <a:gd name="connsiteY8" fmla="*/ 54229 h 495109"/>
                <a:gd name="connsiteX0" fmla="*/ 3175 w 3819525"/>
                <a:gd name="connsiteY0" fmla="*/ 54229 h 495109"/>
                <a:gd name="connsiteX1" fmla="*/ 57404 w 3819525"/>
                <a:gd name="connsiteY1" fmla="*/ 0 h 495109"/>
                <a:gd name="connsiteX2" fmla="*/ 3765296 w 3819525"/>
                <a:gd name="connsiteY2" fmla="*/ 0 h 495109"/>
                <a:gd name="connsiteX3" fmla="*/ 3819525 w 3819525"/>
                <a:gd name="connsiteY3" fmla="*/ 54229 h 495109"/>
                <a:gd name="connsiteX4" fmla="*/ 3819525 w 3819525"/>
                <a:gd name="connsiteY4" fmla="*/ 440880 h 495109"/>
                <a:gd name="connsiteX5" fmla="*/ 3765296 w 3819525"/>
                <a:gd name="connsiteY5" fmla="*/ 495109 h 495109"/>
                <a:gd name="connsiteX6" fmla="*/ 57404 w 3819525"/>
                <a:gd name="connsiteY6" fmla="*/ 495109 h 495109"/>
                <a:gd name="connsiteX7" fmla="*/ 3175 w 3819525"/>
                <a:gd name="connsiteY7" fmla="*/ 440880 h 495109"/>
                <a:gd name="connsiteX8" fmla="*/ 0 w 3819525"/>
                <a:gd name="connsiteY8" fmla="*/ 200912 h 495109"/>
                <a:gd name="connsiteX9" fmla="*/ 3175 w 3819525"/>
                <a:gd name="connsiteY9" fmla="*/ 54229 h 495109"/>
                <a:gd name="connsiteX0" fmla="*/ 3175 w 3819525"/>
                <a:gd name="connsiteY0" fmla="*/ 54229 h 495109"/>
                <a:gd name="connsiteX1" fmla="*/ 57404 w 3819525"/>
                <a:gd name="connsiteY1" fmla="*/ 0 h 495109"/>
                <a:gd name="connsiteX2" fmla="*/ 221457 w 3819525"/>
                <a:gd name="connsiteY2" fmla="*/ 887 h 495109"/>
                <a:gd name="connsiteX3" fmla="*/ 3765296 w 3819525"/>
                <a:gd name="connsiteY3" fmla="*/ 0 h 495109"/>
                <a:gd name="connsiteX4" fmla="*/ 3819525 w 3819525"/>
                <a:gd name="connsiteY4" fmla="*/ 54229 h 495109"/>
                <a:gd name="connsiteX5" fmla="*/ 3819525 w 3819525"/>
                <a:gd name="connsiteY5" fmla="*/ 440880 h 495109"/>
                <a:gd name="connsiteX6" fmla="*/ 3765296 w 3819525"/>
                <a:gd name="connsiteY6" fmla="*/ 495109 h 495109"/>
                <a:gd name="connsiteX7" fmla="*/ 57404 w 3819525"/>
                <a:gd name="connsiteY7" fmla="*/ 495109 h 495109"/>
                <a:gd name="connsiteX8" fmla="*/ 3175 w 3819525"/>
                <a:gd name="connsiteY8" fmla="*/ 440880 h 495109"/>
                <a:gd name="connsiteX9" fmla="*/ 0 w 3819525"/>
                <a:gd name="connsiteY9" fmla="*/ 200912 h 495109"/>
                <a:gd name="connsiteX10" fmla="*/ 3175 w 3819525"/>
                <a:gd name="connsiteY10" fmla="*/ 54229 h 495109"/>
                <a:gd name="connsiteX0" fmla="*/ 238191 w 4054541"/>
                <a:gd name="connsiteY0" fmla="*/ 54229 h 495109"/>
                <a:gd name="connsiteX1" fmla="*/ 292420 w 4054541"/>
                <a:gd name="connsiteY1" fmla="*/ 0 h 495109"/>
                <a:gd name="connsiteX2" fmla="*/ 456473 w 4054541"/>
                <a:gd name="connsiteY2" fmla="*/ 887 h 495109"/>
                <a:gd name="connsiteX3" fmla="*/ 4000312 w 4054541"/>
                <a:gd name="connsiteY3" fmla="*/ 0 h 495109"/>
                <a:gd name="connsiteX4" fmla="*/ 4054541 w 4054541"/>
                <a:gd name="connsiteY4" fmla="*/ 54229 h 495109"/>
                <a:gd name="connsiteX5" fmla="*/ 4054541 w 4054541"/>
                <a:gd name="connsiteY5" fmla="*/ 440880 h 495109"/>
                <a:gd name="connsiteX6" fmla="*/ 4000312 w 4054541"/>
                <a:gd name="connsiteY6" fmla="*/ 495109 h 495109"/>
                <a:gd name="connsiteX7" fmla="*/ 292420 w 4054541"/>
                <a:gd name="connsiteY7" fmla="*/ 495109 h 495109"/>
                <a:gd name="connsiteX8" fmla="*/ 235016 w 4054541"/>
                <a:gd name="connsiteY8" fmla="*/ 200912 h 495109"/>
                <a:gd name="connsiteX9" fmla="*/ 238191 w 4054541"/>
                <a:gd name="connsiteY9" fmla="*/ 54229 h 495109"/>
                <a:gd name="connsiteX0" fmla="*/ 3175 w 3819525"/>
                <a:gd name="connsiteY0" fmla="*/ 54229 h 495109"/>
                <a:gd name="connsiteX1" fmla="*/ 57404 w 3819525"/>
                <a:gd name="connsiteY1" fmla="*/ 0 h 495109"/>
                <a:gd name="connsiteX2" fmla="*/ 221457 w 3819525"/>
                <a:gd name="connsiteY2" fmla="*/ 887 h 495109"/>
                <a:gd name="connsiteX3" fmla="*/ 3765296 w 3819525"/>
                <a:gd name="connsiteY3" fmla="*/ 0 h 495109"/>
                <a:gd name="connsiteX4" fmla="*/ 3819525 w 3819525"/>
                <a:gd name="connsiteY4" fmla="*/ 54229 h 495109"/>
                <a:gd name="connsiteX5" fmla="*/ 3819525 w 3819525"/>
                <a:gd name="connsiteY5" fmla="*/ 440880 h 495109"/>
                <a:gd name="connsiteX6" fmla="*/ 3765296 w 3819525"/>
                <a:gd name="connsiteY6" fmla="*/ 495109 h 495109"/>
                <a:gd name="connsiteX7" fmla="*/ 0 w 3819525"/>
                <a:gd name="connsiteY7" fmla="*/ 200912 h 495109"/>
                <a:gd name="connsiteX8" fmla="*/ 3175 w 3819525"/>
                <a:gd name="connsiteY8" fmla="*/ 54229 h 495109"/>
                <a:gd name="connsiteX0" fmla="*/ 3175 w 3819525"/>
                <a:gd name="connsiteY0" fmla="*/ 54229 h 442939"/>
                <a:gd name="connsiteX1" fmla="*/ 57404 w 3819525"/>
                <a:gd name="connsiteY1" fmla="*/ 0 h 442939"/>
                <a:gd name="connsiteX2" fmla="*/ 221457 w 3819525"/>
                <a:gd name="connsiteY2" fmla="*/ 887 h 442939"/>
                <a:gd name="connsiteX3" fmla="*/ 3765296 w 3819525"/>
                <a:gd name="connsiteY3" fmla="*/ 0 h 442939"/>
                <a:gd name="connsiteX4" fmla="*/ 3819525 w 3819525"/>
                <a:gd name="connsiteY4" fmla="*/ 54229 h 442939"/>
                <a:gd name="connsiteX5" fmla="*/ 3819525 w 3819525"/>
                <a:gd name="connsiteY5" fmla="*/ 440880 h 442939"/>
                <a:gd name="connsiteX6" fmla="*/ 0 w 3819525"/>
                <a:gd name="connsiteY6" fmla="*/ 200912 h 442939"/>
                <a:gd name="connsiteX7" fmla="*/ 3175 w 3819525"/>
                <a:gd name="connsiteY7" fmla="*/ 54229 h 442939"/>
                <a:gd name="connsiteX0" fmla="*/ 3175 w 3819525"/>
                <a:gd name="connsiteY0" fmla="*/ 54229 h 200912"/>
                <a:gd name="connsiteX1" fmla="*/ 57404 w 3819525"/>
                <a:gd name="connsiteY1" fmla="*/ 0 h 200912"/>
                <a:gd name="connsiteX2" fmla="*/ 221457 w 3819525"/>
                <a:gd name="connsiteY2" fmla="*/ 887 h 200912"/>
                <a:gd name="connsiteX3" fmla="*/ 3765296 w 3819525"/>
                <a:gd name="connsiteY3" fmla="*/ 0 h 200912"/>
                <a:gd name="connsiteX4" fmla="*/ 3819525 w 3819525"/>
                <a:gd name="connsiteY4" fmla="*/ 54229 h 200912"/>
                <a:gd name="connsiteX5" fmla="*/ 0 w 3819525"/>
                <a:gd name="connsiteY5" fmla="*/ 200912 h 200912"/>
                <a:gd name="connsiteX6" fmla="*/ 3175 w 3819525"/>
                <a:gd name="connsiteY6" fmla="*/ 54229 h 200912"/>
                <a:gd name="connsiteX0" fmla="*/ 3175 w 3765296"/>
                <a:gd name="connsiteY0" fmla="*/ 54229 h 200912"/>
                <a:gd name="connsiteX1" fmla="*/ 57404 w 3765296"/>
                <a:gd name="connsiteY1" fmla="*/ 0 h 200912"/>
                <a:gd name="connsiteX2" fmla="*/ 221457 w 3765296"/>
                <a:gd name="connsiteY2" fmla="*/ 887 h 200912"/>
                <a:gd name="connsiteX3" fmla="*/ 3765296 w 3765296"/>
                <a:gd name="connsiteY3" fmla="*/ 0 h 200912"/>
                <a:gd name="connsiteX4" fmla="*/ 0 w 3765296"/>
                <a:gd name="connsiteY4" fmla="*/ 200912 h 200912"/>
                <a:gd name="connsiteX5" fmla="*/ 3175 w 3765296"/>
                <a:gd name="connsiteY5" fmla="*/ 54229 h 200912"/>
                <a:gd name="connsiteX0" fmla="*/ 3175 w 221457"/>
                <a:gd name="connsiteY0" fmla="*/ 54229 h 200912"/>
                <a:gd name="connsiteX1" fmla="*/ 57404 w 221457"/>
                <a:gd name="connsiteY1" fmla="*/ 0 h 200912"/>
                <a:gd name="connsiteX2" fmla="*/ 221457 w 221457"/>
                <a:gd name="connsiteY2" fmla="*/ 887 h 200912"/>
                <a:gd name="connsiteX3" fmla="*/ 0 w 221457"/>
                <a:gd name="connsiteY3" fmla="*/ 200912 h 200912"/>
                <a:gd name="connsiteX4" fmla="*/ 3175 w 221457"/>
                <a:gd name="connsiteY4" fmla="*/ 54229 h 20091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1457" h="200912">
                  <a:moveTo>
                    <a:pt x="3175" y="54229"/>
                  </a:moveTo>
                  <a:cubicBezTo>
                    <a:pt x="3175" y="24279"/>
                    <a:pt x="27454" y="0"/>
                    <a:pt x="57404" y="0"/>
                  </a:cubicBezTo>
                  <a:lnTo>
                    <a:pt x="221457" y="887"/>
                  </a:lnTo>
                  <a:lnTo>
                    <a:pt x="0" y="200912"/>
                  </a:lnTo>
                  <a:cubicBezTo>
                    <a:pt x="1058" y="152018"/>
                    <a:pt x="2117" y="103123"/>
                    <a:pt x="3175" y="54229"/>
                  </a:cubicBezTo>
                  <a:close/>
                </a:path>
              </a:pathLst>
            </a:custGeom>
            <a:solidFill>
              <a:schemeClr val="bg1"/>
            </a:solidFill>
            <a:ln w="28575">
              <a:solidFill>
                <a:srgbClr val="7768AD"/>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dirty="0"/>
            </a:p>
          </p:txBody>
        </p:sp>
      </p:grpSp>
      <p:sp>
        <p:nvSpPr>
          <p:cNvPr id="18" name="Rectangle 17"/>
          <p:cNvSpPr>
            <a:spLocks noChangeArrowheads="1"/>
          </p:cNvSpPr>
          <p:nvPr/>
        </p:nvSpPr>
        <p:spPr bwMode="auto">
          <a:xfrm>
            <a:off x="869950" y="2378075"/>
            <a:ext cx="4656138"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marL="285750" indent="-285750">
              <a:lnSpc>
                <a:spcPct val="90000"/>
              </a:lnSpc>
              <a:spcBef>
                <a:spcPts val="1000"/>
              </a:spcBef>
              <a:buFont typeface="Arial" panose="020B0604020202020204" pitchFamily="34" charset="0"/>
              <a:buChar char="•"/>
              <a:defRPr>
                <a:solidFill>
                  <a:srgbClr val="1C1C1C"/>
                </a:solidFill>
                <a:latin typeface="Twinkl" panose="020B0604020202020204" pitchFamily="2" charset="0"/>
                <a:cs typeface="Twinkl" panose="020B0604020202020204"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anose="020B0604020202020204" pitchFamily="2" charset="0"/>
                <a:cs typeface="Twinkl" panose="020B0604020202020204"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anose="020B0604020202020204" pitchFamily="2" charset="0"/>
                <a:cs typeface="Twinkl" panose="020B0604020202020204"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anose="020B0604020202020204" pitchFamily="2" charset="0"/>
                <a:cs typeface="Twinkl" panose="020B0604020202020204"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anose="020B0604020202020204" pitchFamily="2" charset="0"/>
                <a:cs typeface="Twinkl" panose="020B0604020202020204"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cs typeface="Twinkl" panose="020B0604020202020204"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cs typeface="Twinkl" panose="020B0604020202020204"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cs typeface="Twinkl" panose="020B0604020202020204"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cs typeface="Twinkl" panose="020B0604020202020204" pitchFamily="2" charset="0"/>
              </a:defRPr>
            </a:lvl9pPr>
          </a:lstStyle>
          <a:p>
            <a:pPr>
              <a:lnSpc>
                <a:spcPct val="100000"/>
              </a:lnSpc>
              <a:spcBef>
                <a:spcPct val="0"/>
              </a:spcBef>
              <a:buFont typeface="Wingdings" panose="05000000000000000000" pitchFamily="2" charset="2"/>
              <a:buChar char="ü"/>
            </a:pPr>
            <a:r>
              <a:rPr lang="en-GB" altLang="en-US">
                <a:solidFill>
                  <a:schemeClr val="tx1"/>
                </a:solidFill>
              </a:rPr>
              <a:t>I am on the main wall of the synagogue.</a:t>
            </a:r>
          </a:p>
        </p:txBody>
      </p:sp>
      <p:sp>
        <p:nvSpPr>
          <p:cNvPr id="19" name="Rectangle 18"/>
          <p:cNvSpPr>
            <a:spLocks noChangeArrowheads="1"/>
          </p:cNvSpPr>
          <p:nvPr/>
        </p:nvSpPr>
        <p:spPr bwMode="auto">
          <a:xfrm>
            <a:off x="866775" y="2911475"/>
            <a:ext cx="4129088"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marL="285750" indent="-285750">
              <a:lnSpc>
                <a:spcPct val="90000"/>
              </a:lnSpc>
              <a:spcBef>
                <a:spcPts val="1000"/>
              </a:spcBef>
              <a:buFont typeface="Arial" panose="020B0604020202020204" pitchFamily="34" charset="0"/>
              <a:buChar char="•"/>
              <a:defRPr>
                <a:solidFill>
                  <a:srgbClr val="1C1C1C"/>
                </a:solidFill>
                <a:latin typeface="Twinkl" panose="020B0604020202020204" pitchFamily="2" charset="0"/>
                <a:cs typeface="Twinkl" panose="020B0604020202020204"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anose="020B0604020202020204" pitchFamily="2" charset="0"/>
                <a:cs typeface="Twinkl" panose="020B0604020202020204"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anose="020B0604020202020204" pitchFamily="2" charset="0"/>
                <a:cs typeface="Twinkl" panose="020B0604020202020204"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anose="020B0604020202020204" pitchFamily="2" charset="0"/>
                <a:cs typeface="Twinkl" panose="020B0604020202020204"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anose="020B0604020202020204" pitchFamily="2" charset="0"/>
                <a:cs typeface="Twinkl" panose="020B0604020202020204"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cs typeface="Twinkl" panose="020B0604020202020204"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cs typeface="Twinkl" panose="020B0604020202020204"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cs typeface="Twinkl" panose="020B0604020202020204"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cs typeface="Twinkl" panose="020B0604020202020204" pitchFamily="2" charset="0"/>
              </a:defRPr>
            </a:lvl9pPr>
          </a:lstStyle>
          <a:p>
            <a:pPr>
              <a:lnSpc>
                <a:spcPct val="100000"/>
              </a:lnSpc>
              <a:spcBef>
                <a:spcPct val="0"/>
              </a:spcBef>
              <a:buFont typeface="Wingdings" panose="05000000000000000000" pitchFamily="2" charset="2"/>
              <a:buChar char="ü"/>
            </a:pPr>
            <a:r>
              <a:rPr lang="en-GB" altLang="en-US">
                <a:solidFill>
                  <a:schemeClr val="tx1"/>
                </a:solidFill>
              </a:rPr>
              <a:t>I look after the Jewish special book.</a:t>
            </a:r>
          </a:p>
        </p:txBody>
      </p:sp>
      <p:sp>
        <p:nvSpPr>
          <p:cNvPr id="20" name="Rectangle 19"/>
          <p:cNvSpPr>
            <a:spLocks noChangeArrowheads="1"/>
          </p:cNvSpPr>
          <p:nvPr/>
        </p:nvSpPr>
        <p:spPr bwMode="auto">
          <a:xfrm>
            <a:off x="866775" y="3444875"/>
            <a:ext cx="3194050"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marL="285750" indent="-285750">
              <a:lnSpc>
                <a:spcPct val="90000"/>
              </a:lnSpc>
              <a:spcBef>
                <a:spcPts val="1000"/>
              </a:spcBef>
              <a:buFont typeface="Arial" panose="020B0604020202020204" pitchFamily="34" charset="0"/>
              <a:buChar char="•"/>
              <a:defRPr>
                <a:solidFill>
                  <a:srgbClr val="1C1C1C"/>
                </a:solidFill>
                <a:latin typeface="Twinkl" panose="020B0604020202020204" pitchFamily="2" charset="0"/>
                <a:cs typeface="Twinkl" panose="020B0604020202020204"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anose="020B0604020202020204" pitchFamily="2" charset="0"/>
                <a:cs typeface="Twinkl" panose="020B0604020202020204"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anose="020B0604020202020204" pitchFamily="2" charset="0"/>
                <a:cs typeface="Twinkl" panose="020B0604020202020204"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anose="020B0604020202020204" pitchFamily="2" charset="0"/>
                <a:cs typeface="Twinkl" panose="020B0604020202020204"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anose="020B0604020202020204" pitchFamily="2" charset="0"/>
                <a:cs typeface="Twinkl" panose="020B0604020202020204"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cs typeface="Twinkl" panose="020B0604020202020204"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cs typeface="Twinkl" panose="020B0604020202020204"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cs typeface="Twinkl" panose="020B0604020202020204"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cs typeface="Twinkl" panose="020B0604020202020204" pitchFamily="2" charset="0"/>
              </a:defRPr>
            </a:lvl9pPr>
          </a:lstStyle>
          <a:p>
            <a:pPr>
              <a:lnSpc>
                <a:spcPct val="100000"/>
              </a:lnSpc>
              <a:spcBef>
                <a:spcPct val="0"/>
              </a:spcBef>
              <a:buFont typeface="Wingdings" panose="05000000000000000000" pitchFamily="2" charset="2"/>
              <a:buChar char="ü"/>
            </a:pPr>
            <a:r>
              <a:rPr lang="en-GB" altLang="en-US">
                <a:solidFill>
                  <a:schemeClr val="tx1"/>
                </a:solidFill>
              </a:rPr>
              <a:t>I am impressive to look at.</a:t>
            </a:r>
          </a:p>
        </p:txBody>
      </p:sp>
      <p:pic>
        <p:nvPicPr>
          <p:cNvPr id="31751" name="Picture 10"/>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838950" y="1447800"/>
            <a:ext cx="1719263" cy="48656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4" name="Picture 23">
            <a:extLst>
              <a:ext uri="{FF2B5EF4-FFF2-40B4-BE49-F238E27FC236}">
                <a16:creationId xmlns:a16="http://schemas.microsoft.com/office/drawing/2014/main" id="{3CE21C62-972E-4311-90AE-8F7427B049ED}"/>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2189" t="-506" r="-192" b="2289"/>
          <a:stretch/>
        </p:blipFill>
        <p:spPr>
          <a:xfrm>
            <a:off x="832000" y="4070622"/>
            <a:ext cx="1419497" cy="2011839"/>
          </a:xfrm>
          <a:prstGeom prst="roundRect">
            <a:avLst>
              <a:gd name="adj" fmla="val 12373"/>
            </a:avLst>
          </a:prstGeom>
          <a:solidFill>
            <a:schemeClr val="bg1"/>
          </a:solidFill>
          <a:ln w="57150">
            <a:solidFill>
              <a:srgbClr val="7768AD"/>
            </a:solidFill>
          </a:ln>
        </p:spPr>
      </p:pic>
      <p:grpSp>
        <p:nvGrpSpPr>
          <p:cNvPr id="25" name="pencil"/>
          <p:cNvGrpSpPr>
            <a:grpSpLocks/>
          </p:cNvGrpSpPr>
          <p:nvPr/>
        </p:nvGrpSpPr>
        <p:grpSpPr bwMode="auto">
          <a:xfrm>
            <a:off x="2117725" y="4300538"/>
            <a:ext cx="3421063" cy="495300"/>
            <a:chOff x="755650" y="2834688"/>
            <a:chExt cx="3420136" cy="495603"/>
          </a:xfrm>
        </p:grpSpPr>
        <p:grpSp>
          <p:nvGrpSpPr>
            <p:cNvPr id="31755" name="Group 20"/>
            <p:cNvGrpSpPr>
              <a:grpSpLocks/>
            </p:cNvGrpSpPr>
            <p:nvPr/>
          </p:nvGrpSpPr>
          <p:grpSpPr bwMode="auto">
            <a:xfrm>
              <a:off x="755650" y="2834688"/>
              <a:ext cx="3420136" cy="495603"/>
              <a:chOff x="755650" y="2710863"/>
              <a:chExt cx="3420136" cy="495603"/>
            </a:xfrm>
          </p:grpSpPr>
          <p:sp>
            <p:nvSpPr>
              <p:cNvPr id="28" name="Rectangle: Rounded Corners 27">
                <a:extLst>
                  <a:ext uri="{FF2B5EF4-FFF2-40B4-BE49-F238E27FC236}">
                    <a16:creationId xmlns:a16="http://schemas.microsoft.com/office/drawing/2014/main" id="{EF5F680E-CDC3-44D5-AAEF-FE53FF68B7C4}"/>
                  </a:ext>
                </a:extLst>
              </p:cNvPr>
              <p:cNvSpPr/>
              <p:nvPr/>
            </p:nvSpPr>
            <p:spPr>
              <a:xfrm>
                <a:off x="755650" y="2710863"/>
                <a:ext cx="3113831" cy="495603"/>
              </a:xfrm>
              <a:prstGeom prst="roundRect">
                <a:avLst>
                  <a:gd name="adj" fmla="val 10953"/>
                </a:avLst>
              </a:prstGeom>
              <a:solidFill>
                <a:srgbClr val="7768AD"/>
              </a:solidFill>
              <a:ln w="28575">
                <a:solidFill>
                  <a:srgbClr val="7768AD"/>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dirty="0"/>
              </a:p>
            </p:txBody>
          </p:sp>
          <p:sp>
            <p:nvSpPr>
              <p:cNvPr id="29" name="Rectangle 28">
                <a:extLst>
                  <a:ext uri="{FF2B5EF4-FFF2-40B4-BE49-F238E27FC236}">
                    <a16:creationId xmlns:a16="http://schemas.microsoft.com/office/drawing/2014/main" id="{588D640B-C36E-4254-A853-CAC1EBC3E0B0}"/>
                  </a:ext>
                </a:extLst>
              </p:cNvPr>
              <p:cNvSpPr/>
              <p:nvPr/>
            </p:nvSpPr>
            <p:spPr>
              <a:xfrm>
                <a:off x="833417" y="2777579"/>
                <a:ext cx="3342369" cy="370113"/>
              </a:xfrm>
              <a:prstGeom prst="rect">
                <a:avLst/>
              </a:prstGeom>
            </p:spPr>
            <p:txBody>
              <a:bodyPr>
                <a:spAutoFit/>
              </a:bodyPr>
              <a:lstStyle/>
              <a:p>
                <a:pPr eaLnBrk="1" fontAlgn="auto" hangingPunct="1">
                  <a:spcBef>
                    <a:spcPts val="0"/>
                  </a:spcBef>
                  <a:spcAft>
                    <a:spcPts val="0"/>
                  </a:spcAft>
                  <a:defRPr/>
                </a:pPr>
                <a:r>
                  <a:rPr lang="en-GB" b="1" dirty="0">
                    <a:solidFill>
                      <a:schemeClr val="bg1"/>
                    </a:solidFill>
                    <a:latin typeface="+mn-lt"/>
                  </a:rPr>
                  <a:t>ark</a:t>
                </a:r>
                <a:endParaRPr lang="en-GB" dirty="0">
                  <a:solidFill>
                    <a:schemeClr val="bg1"/>
                  </a:solidFill>
                  <a:latin typeface="+mj-lt"/>
                </a:endParaRPr>
              </a:p>
            </p:txBody>
          </p:sp>
        </p:grpSp>
        <p:sp>
          <p:nvSpPr>
            <p:cNvPr id="27" name="Rectangle: Rounded Corners 29">
              <a:extLst>
                <a:ext uri="{FF2B5EF4-FFF2-40B4-BE49-F238E27FC236}">
                  <a16:creationId xmlns:a16="http://schemas.microsoft.com/office/drawing/2014/main" id="{CF6B003D-232A-4686-80BB-5DB6DABA5635}"/>
                </a:ext>
              </a:extLst>
            </p:cNvPr>
            <p:cNvSpPr/>
            <p:nvPr/>
          </p:nvSpPr>
          <p:spPr>
            <a:xfrm>
              <a:off x="755650" y="2844219"/>
              <a:ext cx="222190" cy="200147"/>
            </a:xfrm>
            <a:custGeom>
              <a:avLst/>
              <a:gdLst>
                <a:gd name="connsiteX0" fmla="*/ 0 w 3816350"/>
                <a:gd name="connsiteY0" fmla="*/ 54229 h 495109"/>
                <a:gd name="connsiteX1" fmla="*/ 54229 w 3816350"/>
                <a:gd name="connsiteY1" fmla="*/ 0 h 495109"/>
                <a:gd name="connsiteX2" fmla="*/ 3762121 w 3816350"/>
                <a:gd name="connsiteY2" fmla="*/ 0 h 495109"/>
                <a:gd name="connsiteX3" fmla="*/ 3816350 w 3816350"/>
                <a:gd name="connsiteY3" fmla="*/ 54229 h 495109"/>
                <a:gd name="connsiteX4" fmla="*/ 3816350 w 3816350"/>
                <a:gd name="connsiteY4" fmla="*/ 440880 h 495109"/>
                <a:gd name="connsiteX5" fmla="*/ 3762121 w 3816350"/>
                <a:gd name="connsiteY5" fmla="*/ 495109 h 495109"/>
                <a:gd name="connsiteX6" fmla="*/ 54229 w 3816350"/>
                <a:gd name="connsiteY6" fmla="*/ 495109 h 495109"/>
                <a:gd name="connsiteX7" fmla="*/ 0 w 3816350"/>
                <a:gd name="connsiteY7" fmla="*/ 440880 h 495109"/>
                <a:gd name="connsiteX8" fmla="*/ 0 w 3816350"/>
                <a:gd name="connsiteY8" fmla="*/ 54229 h 495109"/>
                <a:gd name="connsiteX0" fmla="*/ 3175 w 3819525"/>
                <a:gd name="connsiteY0" fmla="*/ 54229 h 495109"/>
                <a:gd name="connsiteX1" fmla="*/ 57404 w 3819525"/>
                <a:gd name="connsiteY1" fmla="*/ 0 h 495109"/>
                <a:gd name="connsiteX2" fmla="*/ 3765296 w 3819525"/>
                <a:gd name="connsiteY2" fmla="*/ 0 h 495109"/>
                <a:gd name="connsiteX3" fmla="*/ 3819525 w 3819525"/>
                <a:gd name="connsiteY3" fmla="*/ 54229 h 495109"/>
                <a:gd name="connsiteX4" fmla="*/ 3819525 w 3819525"/>
                <a:gd name="connsiteY4" fmla="*/ 440880 h 495109"/>
                <a:gd name="connsiteX5" fmla="*/ 3765296 w 3819525"/>
                <a:gd name="connsiteY5" fmla="*/ 495109 h 495109"/>
                <a:gd name="connsiteX6" fmla="*/ 57404 w 3819525"/>
                <a:gd name="connsiteY6" fmla="*/ 495109 h 495109"/>
                <a:gd name="connsiteX7" fmla="*/ 3175 w 3819525"/>
                <a:gd name="connsiteY7" fmla="*/ 440880 h 495109"/>
                <a:gd name="connsiteX8" fmla="*/ 0 w 3819525"/>
                <a:gd name="connsiteY8" fmla="*/ 200912 h 495109"/>
                <a:gd name="connsiteX9" fmla="*/ 3175 w 3819525"/>
                <a:gd name="connsiteY9" fmla="*/ 54229 h 495109"/>
                <a:gd name="connsiteX0" fmla="*/ 3175 w 3819525"/>
                <a:gd name="connsiteY0" fmla="*/ 54229 h 495109"/>
                <a:gd name="connsiteX1" fmla="*/ 57404 w 3819525"/>
                <a:gd name="connsiteY1" fmla="*/ 0 h 495109"/>
                <a:gd name="connsiteX2" fmla="*/ 221457 w 3819525"/>
                <a:gd name="connsiteY2" fmla="*/ 887 h 495109"/>
                <a:gd name="connsiteX3" fmla="*/ 3765296 w 3819525"/>
                <a:gd name="connsiteY3" fmla="*/ 0 h 495109"/>
                <a:gd name="connsiteX4" fmla="*/ 3819525 w 3819525"/>
                <a:gd name="connsiteY4" fmla="*/ 54229 h 495109"/>
                <a:gd name="connsiteX5" fmla="*/ 3819525 w 3819525"/>
                <a:gd name="connsiteY5" fmla="*/ 440880 h 495109"/>
                <a:gd name="connsiteX6" fmla="*/ 3765296 w 3819525"/>
                <a:gd name="connsiteY6" fmla="*/ 495109 h 495109"/>
                <a:gd name="connsiteX7" fmla="*/ 57404 w 3819525"/>
                <a:gd name="connsiteY7" fmla="*/ 495109 h 495109"/>
                <a:gd name="connsiteX8" fmla="*/ 3175 w 3819525"/>
                <a:gd name="connsiteY8" fmla="*/ 440880 h 495109"/>
                <a:gd name="connsiteX9" fmla="*/ 0 w 3819525"/>
                <a:gd name="connsiteY9" fmla="*/ 200912 h 495109"/>
                <a:gd name="connsiteX10" fmla="*/ 3175 w 3819525"/>
                <a:gd name="connsiteY10" fmla="*/ 54229 h 495109"/>
                <a:gd name="connsiteX0" fmla="*/ 238191 w 4054541"/>
                <a:gd name="connsiteY0" fmla="*/ 54229 h 495109"/>
                <a:gd name="connsiteX1" fmla="*/ 292420 w 4054541"/>
                <a:gd name="connsiteY1" fmla="*/ 0 h 495109"/>
                <a:gd name="connsiteX2" fmla="*/ 456473 w 4054541"/>
                <a:gd name="connsiteY2" fmla="*/ 887 h 495109"/>
                <a:gd name="connsiteX3" fmla="*/ 4000312 w 4054541"/>
                <a:gd name="connsiteY3" fmla="*/ 0 h 495109"/>
                <a:gd name="connsiteX4" fmla="*/ 4054541 w 4054541"/>
                <a:gd name="connsiteY4" fmla="*/ 54229 h 495109"/>
                <a:gd name="connsiteX5" fmla="*/ 4054541 w 4054541"/>
                <a:gd name="connsiteY5" fmla="*/ 440880 h 495109"/>
                <a:gd name="connsiteX6" fmla="*/ 4000312 w 4054541"/>
                <a:gd name="connsiteY6" fmla="*/ 495109 h 495109"/>
                <a:gd name="connsiteX7" fmla="*/ 292420 w 4054541"/>
                <a:gd name="connsiteY7" fmla="*/ 495109 h 495109"/>
                <a:gd name="connsiteX8" fmla="*/ 235016 w 4054541"/>
                <a:gd name="connsiteY8" fmla="*/ 200912 h 495109"/>
                <a:gd name="connsiteX9" fmla="*/ 238191 w 4054541"/>
                <a:gd name="connsiteY9" fmla="*/ 54229 h 495109"/>
                <a:gd name="connsiteX0" fmla="*/ 3175 w 3819525"/>
                <a:gd name="connsiteY0" fmla="*/ 54229 h 495109"/>
                <a:gd name="connsiteX1" fmla="*/ 57404 w 3819525"/>
                <a:gd name="connsiteY1" fmla="*/ 0 h 495109"/>
                <a:gd name="connsiteX2" fmla="*/ 221457 w 3819525"/>
                <a:gd name="connsiteY2" fmla="*/ 887 h 495109"/>
                <a:gd name="connsiteX3" fmla="*/ 3765296 w 3819525"/>
                <a:gd name="connsiteY3" fmla="*/ 0 h 495109"/>
                <a:gd name="connsiteX4" fmla="*/ 3819525 w 3819525"/>
                <a:gd name="connsiteY4" fmla="*/ 54229 h 495109"/>
                <a:gd name="connsiteX5" fmla="*/ 3819525 w 3819525"/>
                <a:gd name="connsiteY5" fmla="*/ 440880 h 495109"/>
                <a:gd name="connsiteX6" fmla="*/ 3765296 w 3819525"/>
                <a:gd name="connsiteY6" fmla="*/ 495109 h 495109"/>
                <a:gd name="connsiteX7" fmla="*/ 0 w 3819525"/>
                <a:gd name="connsiteY7" fmla="*/ 200912 h 495109"/>
                <a:gd name="connsiteX8" fmla="*/ 3175 w 3819525"/>
                <a:gd name="connsiteY8" fmla="*/ 54229 h 495109"/>
                <a:gd name="connsiteX0" fmla="*/ 3175 w 3819525"/>
                <a:gd name="connsiteY0" fmla="*/ 54229 h 442939"/>
                <a:gd name="connsiteX1" fmla="*/ 57404 w 3819525"/>
                <a:gd name="connsiteY1" fmla="*/ 0 h 442939"/>
                <a:gd name="connsiteX2" fmla="*/ 221457 w 3819525"/>
                <a:gd name="connsiteY2" fmla="*/ 887 h 442939"/>
                <a:gd name="connsiteX3" fmla="*/ 3765296 w 3819525"/>
                <a:gd name="connsiteY3" fmla="*/ 0 h 442939"/>
                <a:gd name="connsiteX4" fmla="*/ 3819525 w 3819525"/>
                <a:gd name="connsiteY4" fmla="*/ 54229 h 442939"/>
                <a:gd name="connsiteX5" fmla="*/ 3819525 w 3819525"/>
                <a:gd name="connsiteY5" fmla="*/ 440880 h 442939"/>
                <a:gd name="connsiteX6" fmla="*/ 0 w 3819525"/>
                <a:gd name="connsiteY6" fmla="*/ 200912 h 442939"/>
                <a:gd name="connsiteX7" fmla="*/ 3175 w 3819525"/>
                <a:gd name="connsiteY7" fmla="*/ 54229 h 442939"/>
                <a:gd name="connsiteX0" fmla="*/ 3175 w 3819525"/>
                <a:gd name="connsiteY0" fmla="*/ 54229 h 200912"/>
                <a:gd name="connsiteX1" fmla="*/ 57404 w 3819525"/>
                <a:gd name="connsiteY1" fmla="*/ 0 h 200912"/>
                <a:gd name="connsiteX2" fmla="*/ 221457 w 3819525"/>
                <a:gd name="connsiteY2" fmla="*/ 887 h 200912"/>
                <a:gd name="connsiteX3" fmla="*/ 3765296 w 3819525"/>
                <a:gd name="connsiteY3" fmla="*/ 0 h 200912"/>
                <a:gd name="connsiteX4" fmla="*/ 3819525 w 3819525"/>
                <a:gd name="connsiteY4" fmla="*/ 54229 h 200912"/>
                <a:gd name="connsiteX5" fmla="*/ 0 w 3819525"/>
                <a:gd name="connsiteY5" fmla="*/ 200912 h 200912"/>
                <a:gd name="connsiteX6" fmla="*/ 3175 w 3819525"/>
                <a:gd name="connsiteY6" fmla="*/ 54229 h 200912"/>
                <a:gd name="connsiteX0" fmla="*/ 3175 w 3765296"/>
                <a:gd name="connsiteY0" fmla="*/ 54229 h 200912"/>
                <a:gd name="connsiteX1" fmla="*/ 57404 w 3765296"/>
                <a:gd name="connsiteY1" fmla="*/ 0 h 200912"/>
                <a:gd name="connsiteX2" fmla="*/ 221457 w 3765296"/>
                <a:gd name="connsiteY2" fmla="*/ 887 h 200912"/>
                <a:gd name="connsiteX3" fmla="*/ 3765296 w 3765296"/>
                <a:gd name="connsiteY3" fmla="*/ 0 h 200912"/>
                <a:gd name="connsiteX4" fmla="*/ 0 w 3765296"/>
                <a:gd name="connsiteY4" fmla="*/ 200912 h 200912"/>
                <a:gd name="connsiteX5" fmla="*/ 3175 w 3765296"/>
                <a:gd name="connsiteY5" fmla="*/ 54229 h 200912"/>
                <a:gd name="connsiteX0" fmla="*/ 3175 w 221457"/>
                <a:gd name="connsiteY0" fmla="*/ 54229 h 200912"/>
                <a:gd name="connsiteX1" fmla="*/ 57404 w 221457"/>
                <a:gd name="connsiteY1" fmla="*/ 0 h 200912"/>
                <a:gd name="connsiteX2" fmla="*/ 221457 w 221457"/>
                <a:gd name="connsiteY2" fmla="*/ 887 h 200912"/>
                <a:gd name="connsiteX3" fmla="*/ 0 w 221457"/>
                <a:gd name="connsiteY3" fmla="*/ 200912 h 200912"/>
                <a:gd name="connsiteX4" fmla="*/ 3175 w 221457"/>
                <a:gd name="connsiteY4" fmla="*/ 54229 h 20091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1457" h="200912">
                  <a:moveTo>
                    <a:pt x="3175" y="54229"/>
                  </a:moveTo>
                  <a:cubicBezTo>
                    <a:pt x="3175" y="24279"/>
                    <a:pt x="27454" y="0"/>
                    <a:pt x="57404" y="0"/>
                  </a:cubicBezTo>
                  <a:lnTo>
                    <a:pt x="221457" y="887"/>
                  </a:lnTo>
                  <a:lnTo>
                    <a:pt x="0" y="200912"/>
                  </a:lnTo>
                  <a:cubicBezTo>
                    <a:pt x="1058" y="152018"/>
                    <a:pt x="2117" y="103123"/>
                    <a:pt x="3175" y="54229"/>
                  </a:cubicBezTo>
                  <a:close/>
                </a:path>
              </a:pathLst>
            </a:custGeom>
            <a:solidFill>
              <a:schemeClr val="bg1"/>
            </a:solidFill>
            <a:ln w="28575">
              <a:solidFill>
                <a:srgbClr val="7768AD"/>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dirty="0"/>
            </a:p>
          </p:txBody>
        </p:sp>
      </p:grpSp>
      <p:pic>
        <p:nvPicPr>
          <p:cNvPr id="31754" name="Picture 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083175" y="2486025"/>
            <a:ext cx="1685925" cy="3800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p:fad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8"/>
                                        </p:tgtEl>
                                        <p:attrNameLst>
                                          <p:attrName>style.visibility</p:attrName>
                                        </p:attrNameLst>
                                      </p:cBhvr>
                                      <p:to>
                                        <p:strVal val="visible"/>
                                      </p:to>
                                    </p:set>
                                    <p:animEffect transition="in" filter="fade">
                                      <p:cBhvr>
                                        <p:cTn id="7" dur="500"/>
                                        <p:tgtEl>
                                          <p:spTgt spid="18"/>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9"/>
                                        </p:tgtEl>
                                        <p:attrNameLst>
                                          <p:attrName>style.visibility</p:attrName>
                                        </p:attrNameLst>
                                      </p:cBhvr>
                                      <p:to>
                                        <p:strVal val="visible"/>
                                      </p:to>
                                    </p:set>
                                    <p:animEffect transition="in" filter="fade">
                                      <p:cBhvr>
                                        <p:cTn id="12" dur="500"/>
                                        <p:tgtEl>
                                          <p:spTgt spid="19"/>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20"/>
                                        </p:tgtEl>
                                        <p:attrNameLst>
                                          <p:attrName>style.visibility</p:attrName>
                                        </p:attrNameLst>
                                      </p:cBhvr>
                                      <p:to>
                                        <p:strVal val="visible"/>
                                      </p:to>
                                    </p:set>
                                    <p:animEffect transition="in" filter="fade">
                                      <p:cBhvr>
                                        <p:cTn id="17" dur="500"/>
                                        <p:tgtEl>
                                          <p:spTgt spid="20"/>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10" presetClass="entr" presetSubtype="0" fill="hold" nodeType="clickEffect">
                                  <p:stCondLst>
                                    <p:cond delay="0"/>
                                  </p:stCondLst>
                                  <p:childTnLst>
                                    <p:set>
                                      <p:cBhvr>
                                        <p:cTn id="21" dur="1" fill="hold">
                                          <p:stCondLst>
                                            <p:cond delay="0"/>
                                          </p:stCondLst>
                                        </p:cTn>
                                        <p:tgtEl>
                                          <p:spTgt spid="25"/>
                                        </p:tgtEl>
                                        <p:attrNameLst>
                                          <p:attrName>style.visibility</p:attrName>
                                        </p:attrNameLst>
                                      </p:cBhvr>
                                      <p:to>
                                        <p:strVal val="visible"/>
                                      </p:to>
                                    </p:set>
                                    <p:animEffect transition="in" filter="fade">
                                      <p:cBhvr>
                                        <p:cTn id="22" dur="500"/>
                                        <p:tgtEl>
                                          <p:spTgt spid="25"/>
                                        </p:tgtEl>
                                      </p:cBhvr>
                                    </p:animEffect>
                                  </p:childTnLst>
                                </p:cTn>
                              </p:par>
                              <p:par>
                                <p:cTn id="23" presetID="10" presetClass="entr" presetSubtype="0" fill="hold" nodeType="withEffect">
                                  <p:stCondLst>
                                    <p:cond delay="0"/>
                                  </p:stCondLst>
                                  <p:childTnLst>
                                    <p:set>
                                      <p:cBhvr>
                                        <p:cTn id="24" dur="1" fill="hold">
                                          <p:stCondLst>
                                            <p:cond delay="0"/>
                                          </p:stCondLst>
                                        </p:cTn>
                                        <p:tgtEl>
                                          <p:spTgt spid="24"/>
                                        </p:tgtEl>
                                        <p:attrNameLst>
                                          <p:attrName>style.visibility</p:attrName>
                                        </p:attrNameLst>
                                      </p:cBhvr>
                                      <p:to>
                                        <p:strVal val="visible"/>
                                      </p:to>
                                    </p:set>
                                    <p:animEffect transition="in" filter="fade">
                                      <p:cBhvr>
                                        <p:cTn id="25" dur="500"/>
                                        <p:tgtEl>
                                          <p:spTgt spid="2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p:bldP spid="19" grpId="0"/>
      <p:bldP spid="20"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8A0032B3-FFA7-4FF2-8507-E86D05B54B10}"/>
              </a:ext>
            </a:extLst>
          </p:cNvPr>
          <p:cNvSpPr txBox="1"/>
          <p:nvPr/>
        </p:nvSpPr>
        <p:spPr>
          <a:xfrm>
            <a:off x="755650" y="728663"/>
            <a:ext cx="7632700" cy="584200"/>
          </a:xfrm>
          <a:prstGeom prst="rect">
            <a:avLst/>
          </a:prstGeom>
          <a:noFill/>
        </p:spPr>
        <p:txBody>
          <a:bodyPr>
            <a:spAutoFit/>
          </a:bodyPr>
          <a:lstStyle/>
          <a:p>
            <a:pPr algn="ctr" eaLnBrk="1" fontAlgn="auto" hangingPunct="1">
              <a:spcBef>
                <a:spcPts val="0"/>
              </a:spcBef>
              <a:spcAft>
                <a:spcPts val="0"/>
              </a:spcAft>
              <a:defRPr/>
            </a:pPr>
            <a:r>
              <a:rPr lang="en-GB" sz="3200" dirty="0">
                <a:latin typeface="+mj-lt"/>
              </a:rPr>
              <a:t>Guess the Object</a:t>
            </a:r>
          </a:p>
        </p:txBody>
      </p:sp>
      <p:grpSp>
        <p:nvGrpSpPr>
          <p:cNvPr id="32771" name="pencil"/>
          <p:cNvGrpSpPr>
            <a:grpSpLocks/>
          </p:cNvGrpSpPr>
          <p:nvPr/>
        </p:nvGrpSpPr>
        <p:grpSpPr bwMode="auto">
          <a:xfrm>
            <a:off x="755650" y="1681163"/>
            <a:ext cx="7632700" cy="495300"/>
            <a:chOff x="755650" y="2834688"/>
            <a:chExt cx="7630861" cy="495603"/>
          </a:xfrm>
        </p:grpSpPr>
        <p:grpSp>
          <p:nvGrpSpPr>
            <p:cNvPr id="32782" name="Group 20"/>
            <p:cNvGrpSpPr>
              <a:grpSpLocks/>
            </p:cNvGrpSpPr>
            <p:nvPr/>
          </p:nvGrpSpPr>
          <p:grpSpPr bwMode="auto">
            <a:xfrm>
              <a:off x="755650" y="2834688"/>
              <a:ext cx="7630861" cy="495603"/>
              <a:chOff x="755650" y="2710863"/>
              <a:chExt cx="7630861" cy="495603"/>
            </a:xfrm>
          </p:grpSpPr>
          <p:sp>
            <p:nvSpPr>
              <p:cNvPr id="9" name="Rectangle: Rounded Corners 8">
                <a:extLst>
                  <a:ext uri="{FF2B5EF4-FFF2-40B4-BE49-F238E27FC236}">
                    <a16:creationId xmlns:a16="http://schemas.microsoft.com/office/drawing/2014/main" id="{F2A326B0-F170-4A2D-92CE-F6322720654B}"/>
                  </a:ext>
                </a:extLst>
              </p:cNvPr>
              <p:cNvSpPr/>
              <p:nvPr/>
            </p:nvSpPr>
            <p:spPr>
              <a:xfrm>
                <a:off x="755650" y="2710863"/>
                <a:ext cx="7630861" cy="495603"/>
              </a:xfrm>
              <a:prstGeom prst="roundRect">
                <a:avLst>
                  <a:gd name="adj" fmla="val 10953"/>
                </a:avLst>
              </a:prstGeom>
              <a:solidFill>
                <a:srgbClr val="7768AD"/>
              </a:solidFill>
              <a:ln w="28575">
                <a:solidFill>
                  <a:srgbClr val="7768AD"/>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dirty="0"/>
              </a:p>
            </p:txBody>
          </p:sp>
          <p:sp>
            <p:nvSpPr>
              <p:cNvPr id="10" name="Rectangle 9">
                <a:extLst>
                  <a:ext uri="{FF2B5EF4-FFF2-40B4-BE49-F238E27FC236}">
                    <a16:creationId xmlns:a16="http://schemas.microsoft.com/office/drawing/2014/main" id="{1AE307E1-281D-4D2B-A8AC-84F03BBB5C74}"/>
                  </a:ext>
                </a:extLst>
              </p:cNvPr>
              <p:cNvSpPr/>
              <p:nvPr/>
            </p:nvSpPr>
            <p:spPr>
              <a:xfrm>
                <a:off x="833419" y="2777579"/>
                <a:ext cx="7472149" cy="370113"/>
              </a:xfrm>
              <a:prstGeom prst="rect">
                <a:avLst/>
              </a:prstGeom>
            </p:spPr>
            <p:txBody>
              <a:bodyPr>
                <a:spAutoFit/>
              </a:bodyPr>
              <a:lstStyle/>
              <a:p>
                <a:pPr eaLnBrk="1" fontAlgn="auto" hangingPunct="1">
                  <a:spcBef>
                    <a:spcPts val="0"/>
                  </a:spcBef>
                  <a:spcAft>
                    <a:spcPts val="0"/>
                  </a:spcAft>
                  <a:defRPr/>
                </a:pPr>
                <a:r>
                  <a:rPr lang="en-GB" dirty="0">
                    <a:solidFill>
                      <a:schemeClr val="bg1"/>
                    </a:solidFill>
                    <a:latin typeface="+mj-lt"/>
                  </a:rPr>
                  <a:t>Can you guess which object from a synagogue this might be?</a:t>
                </a:r>
              </a:p>
            </p:txBody>
          </p:sp>
        </p:grpSp>
        <p:sp>
          <p:nvSpPr>
            <p:cNvPr id="8" name="Rectangle: Rounded Corners 29">
              <a:extLst>
                <a:ext uri="{FF2B5EF4-FFF2-40B4-BE49-F238E27FC236}">
                  <a16:creationId xmlns:a16="http://schemas.microsoft.com/office/drawing/2014/main" id="{66707B58-1EF7-4AB6-9377-0A7D36CEBD9F}"/>
                </a:ext>
              </a:extLst>
            </p:cNvPr>
            <p:cNvSpPr/>
            <p:nvPr/>
          </p:nvSpPr>
          <p:spPr>
            <a:xfrm>
              <a:off x="755650" y="2844219"/>
              <a:ext cx="222196" cy="200147"/>
            </a:xfrm>
            <a:custGeom>
              <a:avLst/>
              <a:gdLst>
                <a:gd name="connsiteX0" fmla="*/ 0 w 3816350"/>
                <a:gd name="connsiteY0" fmla="*/ 54229 h 495109"/>
                <a:gd name="connsiteX1" fmla="*/ 54229 w 3816350"/>
                <a:gd name="connsiteY1" fmla="*/ 0 h 495109"/>
                <a:gd name="connsiteX2" fmla="*/ 3762121 w 3816350"/>
                <a:gd name="connsiteY2" fmla="*/ 0 h 495109"/>
                <a:gd name="connsiteX3" fmla="*/ 3816350 w 3816350"/>
                <a:gd name="connsiteY3" fmla="*/ 54229 h 495109"/>
                <a:gd name="connsiteX4" fmla="*/ 3816350 w 3816350"/>
                <a:gd name="connsiteY4" fmla="*/ 440880 h 495109"/>
                <a:gd name="connsiteX5" fmla="*/ 3762121 w 3816350"/>
                <a:gd name="connsiteY5" fmla="*/ 495109 h 495109"/>
                <a:gd name="connsiteX6" fmla="*/ 54229 w 3816350"/>
                <a:gd name="connsiteY6" fmla="*/ 495109 h 495109"/>
                <a:gd name="connsiteX7" fmla="*/ 0 w 3816350"/>
                <a:gd name="connsiteY7" fmla="*/ 440880 h 495109"/>
                <a:gd name="connsiteX8" fmla="*/ 0 w 3816350"/>
                <a:gd name="connsiteY8" fmla="*/ 54229 h 495109"/>
                <a:gd name="connsiteX0" fmla="*/ 3175 w 3819525"/>
                <a:gd name="connsiteY0" fmla="*/ 54229 h 495109"/>
                <a:gd name="connsiteX1" fmla="*/ 57404 w 3819525"/>
                <a:gd name="connsiteY1" fmla="*/ 0 h 495109"/>
                <a:gd name="connsiteX2" fmla="*/ 3765296 w 3819525"/>
                <a:gd name="connsiteY2" fmla="*/ 0 h 495109"/>
                <a:gd name="connsiteX3" fmla="*/ 3819525 w 3819525"/>
                <a:gd name="connsiteY3" fmla="*/ 54229 h 495109"/>
                <a:gd name="connsiteX4" fmla="*/ 3819525 w 3819525"/>
                <a:gd name="connsiteY4" fmla="*/ 440880 h 495109"/>
                <a:gd name="connsiteX5" fmla="*/ 3765296 w 3819525"/>
                <a:gd name="connsiteY5" fmla="*/ 495109 h 495109"/>
                <a:gd name="connsiteX6" fmla="*/ 57404 w 3819525"/>
                <a:gd name="connsiteY6" fmla="*/ 495109 h 495109"/>
                <a:gd name="connsiteX7" fmla="*/ 3175 w 3819525"/>
                <a:gd name="connsiteY7" fmla="*/ 440880 h 495109"/>
                <a:gd name="connsiteX8" fmla="*/ 0 w 3819525"/>
                <a:gd name="connsiteY8" fmla="*/ 200912 h 495109"/>
                <a:gd name="connsiteX9" fmla="*/ 3175 w 3819525"/>
                <a:gd name="connsiteY9" fmla="*/ 54229 h 495109"/>
                <a:gd name="connsiteX0" fmla="*/ 3175 w 3819525"/>
                <a:gd name="connsiteY0" fmla="*/ 54229 h 495109"/>
                <a:gd name="connsiteX1" fmla="*/ 57404 w 3819525"/>
                <a:gd name="connsiteY1" fmla="*/ 0 h 495109"/>
                <a:gd name="connsiteX2" fmla="*/ 221457 w 3819525"/>
                <a:gd name="connsiteY2" fmla="*/ 887 h 495109"/>
                <a:gd name="connsiteX3" fmla="*/ 3765296 w 3819525"/>
                <a:gd name="connsiteY3" fmla="*/ 0 h 495109"/>
                <a:gd name="connsiteX4" fmla="*/ 3819525 w 3819525"/>
                <a:gd name="connsiteY4" fmla="*/ 54229 h 495109"/>
                <a:gd name="connsiteX5" fmla="*/ 3819525 w 3819525"/>
                <a:gd name="connsiteY5" fmla="*/ 440880 h 495109"/>
                <a:gd name="connsiteX6" fmla="*/ 3765296 w 3819525"/>
                <a:gd name="connsiteY6" fmla="*/ 495109 h 495109"/>
                <a:gd name="connsiteX7" fmla="*/ 57404 w 3819525"/>
                <a:gd name="connsiteY7" fmla="*/ 495109 h 495109"/>
                <a:gd name="connsiteX8" fmla="*/ 3175 w 3819525"/>
                <a:gd name="connsiteY8" fmla="*/ 440880 h 495109"/>
                <a:gd name="connsiteX9" fmla="*/ 0 w 3819525"/>
                <a:gd name="connsiteY9" fmla="*/ 200912 h 495109"/>
                <a:gd name="connsiteX10" fmla="*/ 3175 w 3819525"/>
                <a:gd name="connsiteY10" fmla="*/ 54229 h 495109"/>
                <a:gd name="connsiteX0" fmla="*/ 238191 w 4054541"/>
                <a:gd name="connsiteY0" fmla="*/ 54229 h 495109"/>
                <a:gd name="connsiteX1" fmla="*/ 292420 w 4054541"/>
                <a:gd name="connsiteY1" fmla="*/ 0 h 495109"/>
                <a:gd name="connsiteX2" fmla="*/ 456473 w 4054541"/>
                <a:gd name="connsiteY2" fmla="*/ 887 h 495109"/>
                <a:gd name="connsiteX3" fmla="*/ 4000312 w 4054541"/>
                <a:gd name="connsiteY3" fmla="*/ 0 h 495109"/>
                <a:gd name="connsiteX4" fmla="*/ 4054541 w 4054541"/>
                <a:gd name="connsiteY4" fmla="*/ 54229 h 495109"/>
                <a:gd name="connsiteX5" fmla="*/ 4054541 w 4054541"/>
                <a:gd name="connsiteY5" fmla="*/ 440880 h 495109"/>
                <a:gd name="connsiteX6" fmla="*/ 4000312 w 4054541"/>
                <a:gd name="connsiteY6" fmla="*/ 495109 h 495109"/>
                <a:gd name="connsiteX7" fmla="*/ 292420 w 4054541"/>
                <a:gd name="connsiteY7" fmla="*/ 495109 h 495109"/>
                <a:gd name="connsiteX8" fmla="*/ 235016 w 4054541"/>
                <a:gd name="connsiteY8" fmla="*/ 200912 h 495109"/>
                <a:gd name="connsiteX9" fmla="*/ 238191 w 4054541"/>
                <a:gd name="connsiteY9" fmla="*/ 54229 h 495109"/>
                <a:gd name="connsiteX0" fmla="*/ 3175 w 3819525"/>
                <a:gd name="connsiteY0" fmla="*/ 54229 h 495109"/>
                <a:gd name="connsiteX1" fmla="*/ 57404 w 3819525"/>
                <a:gd name="connsiteY1" fmla="*/ 0 h 495109"/>
                <a:gd name="connsiteX2" fmla="*/ 221457 w 3819525"/>
                <a:gd name="connsiteY2" fmla="*/ 887 h 495109"/>
                <a:gd name="connsiteX3" fmla="*/ 3765296 w 3819525"/>
                <a:gd name="connsiteY3" fmla="*/ 0 h 495109"/>
                <a:gd name="connsiteX4" fmla="*/ 3819525 w 3819525"/>
                <a:gd name="connsiteY4" fmla="*/ 54229 h 495109"/>
                <a:gd name="connsiteX5" fmla="*/ 3819525 w 3819525"/>
                <a:gd name="connsiteY5" fmla="*/ 440880 h 495109"/>
                <a:gd name="connsiteX6" fmla="*/ 3765296 w 3819525"/>
                <a:gd name="connsiteY6" fmla="*/ 495109 h 495109"/>
                <a:gd name="connsiteX7" fmla="*/ 0 w 3819525"/>
                <a:gd name="connsiteY7" fmla="*/ 200912 h 495109"/>
                <a:gd name="connsiteX8" fmla="*/ 3175 w 3819525"/>
                <a:gd name="connsiteY8" fmla="*/ 54229 h 495109"/>
                <a:gd name="connsiteX0" fmla="*/ 3175 w 3819525"/>
                <a:gd name="connsiteY0" fmla="*/ 54229 h 442939"/>
                <a:gd name="connsiteX1" fmla="*/ 57404 w 3819525"/>
                <a:gd name="connsiteY1" fmla="*/ 0 h 442939"/>
                <a:gd name="connsiteX2" fmla="*/ 221457 w 3819525"/>
                <a:gd name="connsiteY2" fmla="*/ 887 h 442939"/>
                <a:gd name="connsiteX3" fmla="*/ 3765296 w 3819525"/>
                <a:gd name="connsiteY3" fmla="*/ 0 h 442939"/>
                <a:gd name="connsiteX4" fmla="*/ 3819525 w 3819525"/>
                <a:gd name="connsiteY4" fmla="*/ 54229 h 442939"/>
                <a:gd name="connsiteX5" fmla="*/ 3819525 w 3819525"/>
                <a:gd name="connsiteY5" fmla="*/ 440880 h 442939"/>
                <a:gd name="connsiteX6" fmla="*/ 0 w 3819525"/>
                <a:gd name="connsiteY6" fmla="*/ 200912 h 442939"/>
                <a:gd name="connsiteX7" fmla="*/ 3175 w 3819525"/>
                <a:gd name="connsiteY7" fmla="*/ 54229 h 442939"/>
                <a:gd name="connsiteX0" fmla="*/ 3175 w 3819525"/>
                <a:gd name="connsiteY0" fmla="*/ 54229 h 200912"/>
                <a:gd name="connsiteX1" fmla="*/ 57404 w 3819525"/>
                <a:gd name="connsiteY1" fmla="*/ 0 h 200912"/>
                <a:gd name="connsiteX2" fmla="*/ 221457 w 3819525"/>
                <a:gd name="connsiteY2" fmla="*/ 887 h 200912"/>
                <a:gd name="connsiteX3" fmla="*/ 3765296 w 3819525"/>
                <a:gd name="connsiteY3" fmla="*/ 0 h 200912"/>
                <a:gd name="connsiteX4" fmla="*/ 3819525 w 3819525"/>
                <a:gd name="connsiteY4" fmla="*/ 54229 h 200912"/>
                <a:gd name="connsiteX5" fmla="*/ 0 w 3819525"/>
                <a:gd name="connsiteY5" fmla="*/ 200912 h 200912"/>
                <a:gd name="connsiteX6" fmla="*/ 3175 w 3819525"/>
                <a:gd name="connsiteY6" fmla="*/ 54229 h 200912"/>
                <a:gd name="connsiteX0" fmla="*/ 3175 w 3765296"/>
                <a:gd name="connsiteY0" fmla="*/ 54229 h 200912"/>
                <a:gd name="connsiteX1" fmla="*/ 57404 w 3765296"/>
                <a:gd name="connsiteY1" fmla="*/ 0 h 200912"/>
                <a:gd name="connsiteX2" fmla="*/ 221457 w 3765296"/>
                <a:gd name="connsiteY2" fmla="*/ 887 h 200912"/>
                <a:gd name="connsiteX3" fmla="*/ 3765296 w 3765296"/>
                <a:gd name="connsiteY3" fmla="*/ 0 h 200912"/>
                <a:gd name="connsiteX4" fmla="*/ 0 w 3765296"/>
                <a:gd name="connsiteY4" fmla="*/ 200912 h 200912"/>
                <a:gd name="connsiteX5" fmla="*/ 3175 w 3765296"/>
                <a:gd name="connsiteY5" fmla="*/ 54229 h 200912"/>
                <a:gd name="connsiteX0" fmla="*/ 3175 w 221457"/>
                <a:gd name="connsiteY0" fmla="*/ 54229 h 200912"/>
                <a:gd name="connsiteX1" fmla="*/ 57404 w 221457"/>
                <a:gd name="connsiteY1" fmla="*/ 0 h 200912"/>
                <a:gd name="connsiteX2" fmla="*/ 221457 w 221457"/>
                <a:gd name="connsiteY2" fmla="*/ 887 h 200912"/>
                <a:gd name="connsiteX3" fmla="*/ 0 w 221457"/>
                <a:gd name="connsiteY3" fmla="*/ 200912 h 200912"/>
                <a:gd name="connsiteX4" fmla="*/ 3175 w 221457"/>
                <a:gd name="connsiteY4" fmla="*/ 54229 h 20091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1457" h="200912">
                  <a:moveTo>
                    <a:pt x="3175" y="54229"/>
                  </a:moveTo>
                  <a:cubicBezTo>
                    <a:pt x="3175" y="24279"/>
                    <a:pt x="27454" y="0"/>
                    <a:pt x="57404" y="0"/>
                  </a:cubicBezTo>
                  <a:lnTo>
                    <a:pt x="221457" y="887"/>
                  </a:lnTo>
                  <a:lnTo>
                    <a:pt x="0" y="200912"/>
                  </a:lnTo>
                  <a:cubicBezTo>
                    <a:pt x="1058" y="152018"/>
                    <a:pt x="2117" y="103123"/>
                    <a:pt x="3175" y="54229"/>
                  </a:cubicBezTo>
                  <a:close/>
                </a:path>
              </a:pathLst>
            </a:custGeom>
            <a:solidFill>
              <a:schemeClr val="bg1"/>
            </a:solidFill>
            <a:ln w="28575">
              <a:solidFill>
                <a:srgbClr val="7768AD"/>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dirty="0"/>
            </a:p>
          </p:txBody>
        </p:sp>
      </p:grpSp>
      <p:sp>
        <p:nvSpPr>
          <p:cNvPr id="18" name="Rectangle 17"/>
          <p:cNvSpPr>
            <a:spLocks noChangeArrowheads="1"/>
          </p:cNvSpPr>
          <p:nvPr/>
        </p:nvSpPr>
        <p:spPr bwMode="auto">
          <a:xfrm>
            <a:off x="869950" y="2378075"/>
            <a:ext cx="3559175"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marL="285750" indent="-285750">
              <a:lnSpc>
                <a:spcPct val="90000"/>
              </a:lnSpc>
              <a:spcBef>
                <a:spcPts val="1000"/>
              </a:spcBef>
              <a:buFont typeface="Arial" panose="020B0604020202020204" pitchFamily="34" charset="0"/>
              <a:buChar char="•"/>
              <a:defRPr>
                <a:solidFill>
                  <a:srgbClr val="1C1C1C"/>
                </a:solidFill>
                <a:latin typeface="Twinkl" panose="020B0604020202020204" pitchFamily="2" charset="0"/>
                <a:cs typeface="Twinkl" panose="020B0604020202020204"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anose="020B0604020202020204" pitchFamily="2" charset="0"/>
                <a:cs typeface="Twinkl" panose="020B0604020202020204"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anose="020B0604020202020204" pitchFamily="2" charset="0"/>
                <a:cs typeface="Twinkl" panose="020B0604020202020204"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anose="020B0604020202020204" pitchFamily="2" charset="0"/>
                <a:cs typeface="Twinkl" panose="020B0604020202020204"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anose="020B0604020202020204" pitchFamily="2" charset="0"/>
                <a:cs typeface="Twinkl" panose="020B0604020202020204"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cs typeface="Twinkl" panose="020B0604020202020204"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cs typeface="Twinkl" panose="020B0604020202020204"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cs typeface="Twinkl" panose="020B0604020202020204"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cs typeface="Twinkl" panose="020B0604020202020204" pitchFamily="2" charset="0"/>
              </a:defRPr>
            </a:lvl9pPr>
          </a:lstStyle>
          <a:p>
            <a:pPr>
              <a:lnSpc>
                <a:spcPct val="100000"/>
              </a:lnSpc>
              <a:spcBef>
                <a:spcPct val="0"/>
              </a:spcBef>
              <a:buFont typeface="Wingdings" panose="05000000000000000000" pitchFamily="2" charset="2"/>
              <a:buChar char="ü"/>
            </a:pPr>
            <a:r>
              <a:rPr lang="en-GB" altLang="en-US">
                <a:solidFill>
                  <a:schemeClr val="tx1"/>
                </a:solidFill>
              </a:rPr>
              <a:t>I am where the cantor stands.</a:t>
            </a:r>
          </a:p>
        </p:txBody>
      </p:sp>
      <p:sp>
        <p:nvSpPr>
          <p:cNvPr id="19" name="Rectangle 18"/>
          <p:cNvSpPr>
            <a:spLocks noChangeArrowheads="1"/>
          </p:cNvSpPr>
          <p:nvPr/>
        </p:nvSpPr>
        <p:spPr bwMode="auto">
          <a:xfrm>
            <a:off x="866775" y="2911475"/>
            <a:ext cx="3724275"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marL="285750" indent="-285750">
              <a:lnSpc>
                <a:spcPct val="90000"/>
              </a:lnSpc>
              <a:spcBef>
                <a:spcPts val="1000"/>
              </a:spcBef>
              <a:buFont typeface="Arial" panose="020B0604020202020204" pitchFamily="34" charset="0"/>
              <a:buChar char="•"/>
              <a:defRPr>
                <a:solidFill>
                  <a:srgbClr val="1C1C1C"/>
                </a:solidFill>
                <a:latin typeface="Twinkl" panose="020B0604020202020204" pitchFamily="2" charset="0"/>
                <a:cs typeface="Twinkl" panose="020B0604020202020204"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anose="020B0604020202020204" pitchFamily="2" charset="0"/>
                <a:cs typeface="Twinkl" panose="020B0604020202020204"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anose="020B0604020202020204" pitchFamily="2" charset="0"/>
                <a:cs typeface="Twinkl" panose="020B0604020202020204"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anose="020B0604020202020204" pitchFamily="2" charset="0"/>
                <a:cs typeface="Twinkl" panose="020B0604020202020204"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anose="020B0604020202020204" pitchFamily="2" charset="0"/>
                <a:cs typeface="Twinkl" panose="020B0604020202020204"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cs typeface="Twinkl" panose="020B0604020202020204"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cs typeface="Twinkl" panose="020B0604020202020204"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cs typeface="Twinkl" panose="020B0604020202020204"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cs typeface="Twinkl" panose="020B0604020202020204" pitchFamily="2" charset="0"/>
              </a:defRPr>
            </a:lvl9pPr>
          </a:lstStyle>
          <a:p>
            <a:pPr>
              <a:lnSpc>
                <a:spcPct val="100000"/>
              </a:lnSpc>
              <a:spcBef>
                <a:spcPct val="0"/>
              </a:spcBef>
              <a:buFont typeface="Wingdings" panose="05000000000000000000" pitchFamily="2" charset="2"/>
              <a:buChar char="ü"/>
            </a:pPr>
            <a:r>
              <a:rPr lang="en-GB" altLang="en-US">
                <a:solidFill>
                  <a:schemeClr val="tx1"/>
                </a:solidFill>
              </a:rPr>
              <a:t>I am where the Torah is placed.</a:t>
            </a:r>
          </a:p>
        </p:txBody>
      </p:sp>
      <p:sp>
        <p:nvSpPr>
          <p:cNvPr id="20" name="Rectangle 19"/>
          <p:cNvSpPr>
            <a:spLocks noChangeArrowheads="1"/>
          </p:cNvSpPr>
          <p:nvPr/>
        </p:nvSpPr>
        <p:spPr bwMode="auto">
          <a:xfrm>
            <a:off x="866775" y="3444875"/>
            <a:ext cx="3630613"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marL="285750" indent="-285750">
              <a:lnSpc>
                <a:spcPct val="90000"/>
              </a:lnSpc>
              <a:spcBef>
                <a:spcPts val="1000"/>
              </a:spcBef>
              <a:buFont typeface="Arial" panose="020B0604020202020204" pitchFamily="34" charset="0"/>
              <a:buChar char="•"/>
              <a:defRPr>
                <a:solidFill>
                  <a:srgbClr val="1C1C1C"/>
                </a:solidFill>
                <a:latin typeface="Twinkl" panose="020B0604020202020204" pitchFamily="2" charset="0"/>
                <a:cs typeface="Twinkl" panose="020B0604020202020204"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anose="020B0604020202020204" pitchFamily="2" charset="0"/>
                <a:cs typeface="Twinkl" panose="020B0604020202020204"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anose="020B0604020202020204" pitchFamily="2" charset="0"/>
                <a:cs typeface="Twinkl" panose="020B0604020202020204"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anose="020B0604020202020204" pitchFamily="2" charset="0"/>
                <a:cs typeface="Twinkl" panose="020B0604020202020204"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anose="020B0604020202020204" pitchFamily="2" charset="0"/>
                <a:cs typeface="Twinkl" panose="020B0604020202020204"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cs typeface="Twinkl" panose="020B0604020202020204"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cs typeface="Twinkl" panose="020B0604020202020204"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cs typeface="Twinkl" panose="020B0604020202020204"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cs typeface="Twinkl" panose="020B0604020202020204" pitchFamily="2" charset="0"/>
              </a:defRPr>
            </a:lvl9pPr>
          </a:lstStyle>
          <a:p>
            <a:pPr>
              <a:lnSpc>
                <a:spcPct val="100000"/>
              </a:lnSpc>
              <a:spcBef>
                <a:spcPct val="0"/>
              </a:spcBef>
              <a:buFont typeface="Wingdings" panose="05000000000000000000" pitchFamily="2" charset="2"/>
              <a:buChar char="ü"/>
            </a:pPr>
            <a:r>
              <a:rPr lang="en-GB" altLang="en-US">
                <a:solidFill>
                  <a:schemeClr val="tx1"/>
                </a:solidFill>
              </a:rPr>
              <a:t>I am in the centre of the room.</a:t>
            </a:r>
          </a:p>
        </p:txBody>
      </p:sp>
      <p:pic>
        <p:nvPicPr>
          <p:cNvPr id="21" name="Picture 20">
            <a:extLst>
              <a:ext uri="{FF2B5EF4-FFF2-40B4-BE49-F238E27FC236}">
                <a16:creationId xmlns:a16="http://schemas.microsoft.com/office/drawing/2014/main" id="{FD301F54-0BD0-4EC9-AD4A-0C59FCAF8732}"/>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l="-13508" t="-9724" r="-12039" b="-4099"/>
          <a:stretch/>
        </p:blipFill>
        <p:spPr>
          <a:xfrm>
            <a:off x="807904" y="4070621"/>
            <a:ext cx="2339375" cy="2011839"/>
          </a:xfrm>
          <a:prstGeom prst="roundRect">
            <a:avLst>
              <a:gd name="adj" fmla="val 6711"/>
            </a:avLst>
          </a:prstGeom>
          <a:solidFill>
            <a:schemeClr val="bg1"/>
          </a:solidFill>
          <a:ln w="57150">
            <a:solidFill>
              <a:srgbClr val="7768AD"/>
            </a:solidFill>
          </a:ln>
        </p:spPr>
      </p:pic>
      <p:grpSp>
        <p:nvGrpSpPr>
          <p:cNvPr id="25" name="pencil"/>
          <p:cNvGrpSpPr>
            <a:grpSpLocks/>
          </p:cNvGrpSpPr>
          <p:nvPr/>
        </p:nvGrpSpPr>
        <p:grpSpPr bwMode="auto">
          <a:xfrm>
            <a:off x="3006725" y="4300538"/>
            <a:ext cx="3419475" cy="495300"/>
            <a:chOff x="755650" y="2834688"/>
            <a:chExt cx="3420136" cy="495603"/>
          </a:xfrm>
        </p:grpSpPr>
        <p:grpSp>
          <p:nvGrpSpPr>
            <p:cNvPr id="32778" name="Group 20"/>
            <p:cNvGrpSpPr>
              <a:grpSpLocks/>
            </p:cNvGrpSpPr>
            <p:nvPr/>
          </p:nvGrpSpPr>
          <p:grpSpPr bwMode="auto">
            <a:xfrm>
              <a:off x="755650" y="2834688"/>
              <a:ext cx="3420136" cy="495603"/>
              <a:chOff x="755650" y="2710863"/>
              <a:chExt cx="3420136" cy="495603"/>
            </a:xfrm>
          </p:grpSpPr>
          <p:sp>
            <p:nvSpPr>
              <p:cNvPr id="28" name="Rectangle: Rounded Corners 27">
                <a:extLst>
                  <a:ext uri="{FF2B5EF4-FFF2-40B4-BE49-F238E27FC236}">
                    <a16:creationId xmlns:a16="http://schemas.microsoft.com/office/drawing/2014/main" id="{EF5F680E-CDC3-44D5-AAEF-FE53FF68B7C4}"/>
                  </a:ext>
                </a:extLst>
              </p:cNvPr>
              <p:cNvSpPr/>
              <p:nvPr/>
            </p:nvSpPr>
            <p:spPr>
              <a:xfrm>
                <a:off x="755650" y="2710863"/>
                <a:ext cx="2218167" cy="495603"/>
              </a:xfrm>
              <a:prstGeom prst="roundRect">
                <a:avLst>
                  <a:gd name="adj" fmla="val 10953"/>
                </a:avLst>
              </a:prstGeom>
              <a:solidFill>
                <a:srgbClr val="7768AD"/>
              </a:solidFill>
              <a:ln w="28575">
                <a:solidFill>
                  <a:srgbClr val="7768AD"/>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dirty="0"/>
              </a:p>
            </p:txBody>
          </p:sp>
          <p:sp>
            <p:nvSpPr>
              <p:cNvPr id="29" name="Rectangle 28">
                <a:extLst>
                  <a:ext uri="{FF2B5EF4-FFF2-40B4-BE49-F238E27FC236}">
                    <a16:creationId xmlns:a16="http://schemas.microsoft.com/office/drawing/2014/main" id="{588D640B-C36E-4254-A853-CAC1EBC3E0B0}"/>
                  </a:ext>
                </a:extLst>
              </p:cNvPr>
              <p:cNvSpPr/>
              <p:nvPr/>
            </p:nvSpPr>
            <p:spPr>
              <a:xfrm>
                <a:off x="833453" y="2777579"/>
                <a:ext cx="3342333" cy="370113"/>
              </a:xfrm>
              <a:prstGeom prst="rect">
                <a:avLst/>
              </a:prstGeom>
            </p:spPr>
            <p:txBody>
              <a:bodyPr>
                <a:spAutoFit/>
              </a:bodyPr>
              <a:lstStyle/>
              <a:p>
                <a:pPr eaLnBrk="1" fontAlgn="auto" hangingPunct="1">
                  <a:spcBef>
                    <a:spcPts val="0"/>
                  </a:spcBef>
                  <a:spcAft>
                    <a:spcPts val="0"/>
                  </a:spcAft>
                  <a:defRPr/>
                </a:pPr>
                <a:r>
                  <a:rPr lang="en-GB" b="1" dirty="0">
                    <a:solidFill>
                      <a:schemeClr val="bg1"/>
                    </a:solidFill>
                    <a:latin typeface="+mn-lt"/>
                  </a:rPr>
                  <a:t>bimah</a:t>
                </a:r>
                <a:endParaRPr lang="en-GB" dirty="0">
                  <a:solidFill>
                    <a:schemeClr val="bg1"/>
                  </a:solidFill>
                  <a:latin typeface="+mj-lt"/>
                </a:endParaRPr>
              </a:p>
            </p:txBody>
          </p:sp>
        </p:grpSp>
        <p:sp>
          <p:nvSpPr>
            <p:cNvPr id="27" name="Rectangle: Rounded Corners 29">
              <a:extLst>
                <a:ext uri="{FF2B5EF4-FFF2-40B4-BE49-F238E27FC236}">
                  <a16:creationId xmlns:a16="http://schemas.microsoft.com/office/drawing/2014/main" id="{CF6B003D-232A-4686-80BB-5DB6DABA5635}"/>
                </a:ext>
              </a:extLst>
            </p:cNvPr>
            <p:cNvSpPr/>
            <p:nvPr/>
          </p:nvSpPr>
          <p:spPr>
            <a:xfrm>
              <a:off x="755650" y="2844219"/>
              <a:ext cx="222293" cy="200147"/>
            </a:xfrm>
            <a:custGeom>
              <a:avLst/>
              <a:gdLst>
                <a:gd name="connsiteX0" fmla="*/ 0 w 3816350"/>
                <a:gd name="connsiteY0" fmla="*/ 54229 h 495109"/>
                <a:gd name="connsiteX1" fmla="*/ 54229 w 3816350"/>
                <a:gd name="connsiteY1" fmla="*/ 0 h 495109"/>
                <a:gd name="connsiteX2" fmla="*/ 3762121 w 3816350"/>
                <a:gd name="connsiteY2" fmla="*/ 0 h 495109"/>
                <a:gd name="connsiteX3" fmla="*/ 3816350 w 3816350"/>
                <a:gd name="connsiteY3" fmla="*/ 54229 h 495109"/>
                <a:gd name="connsiteX4" fmla="*/ 3816350 w 3816350"/>
                <a:gd name="connsiteY4" fmla="*/ 440880 h 495109"/>
                <a:gd name="connsiteX5" fmla="*/ 3762121 w 3816350"/>
                <a:gd name="connsiteY5" fmla="*/ 495109 h 495109"/>
                <a:gd name="connsiteX6" fmla="*/ 54229 w 3816350"/>
                <a:gd name="connsiteY6" fmla="*/ 495109 h 495109"/>
                <a:gd name="connsiteX7" fmla="*/ 0 w 3816350"/>
                <a:gd name="connsiteY7" fmla="*/ 440880 h 495109"/>
                <a:gd name="connsiteX8" fmla="*/ 0 w 3816350"/>
                <a:gd name="connsiteY8" fmla="*/ 54229 h 495109"/>
                <a:gd name="connsiteX0" fmla="*/ 3175 w 3819525"/>
                <a:gd name="connsiteY0" fmla="*/ 54229 h 495109"/>
                <a:gd name="connsiteX1" fmla="*/ 57404 w 3819525"/>
                <a:gd name="connsiteY1" fmla="*/ 0 h 495109"/>
                <a:gd name="connsiteX2" fmla="*/ 3765296 w 3819525"/>
                <a:gd name="connsiteY2" fmla="*/ 0 h 495109"/>
                <a:gd name="connsiteX3" fmla="*/ 3819525 w 3819525"/>
                <a:gd name="connsiteY3" fmla="*/ 54229 h 495109"/>
                <a:gd name="connsiteX4" fmla="*/ 3819525 w 3819525"/>
                <a:gd name="connsiteY4" fmla="*/ 440880 h 495109"/>
                <a:gd name="connsiteX5" fmla="*/ 3765296 w 3819525"/>
                <a:gd name="connsiteY5" fmla="*/ 495109 h 495109"/>
                <a:gd name="connsiteX6" fmla="*/ 57404 w 3819525"/>
                <a:gd name="connsiteY6" fmla="*/ 495109 h 495109"/>
                <a:gd name="connsiteX7" fmla="*/ 3175 w 3819525"/>
                <a:gd name="connsiteY7" fmla="*/ 440880 h 495109"/>
                <a:gd name="connsiteX8" fmla="*/ 0 w 3819525"/>
                <a:gd name="connsiteY8" fmla="*/ 200912 h 495109"/>
                <a:gd name="connsiteX9" fmla="*/ 3175 w 3819525"/>
                <a:gd name="connsiteY9" fmla="*/ 54229 h 495109"/>
                <a:gd name="connsiteX0" fmla="*/ 3175 w 3819525"/>
                <a:gd name="connsiteY0" fmla="*/ 54229 h 495109"/>
                <a:gd name="connsiteX1" fmla="*/ 57404 w 3819525"/>
                <a:gd name="connsiteY1" fmla="*/ 0 h 495109"/>
                <a:gd name="connsiteX2" fmla="*/ 221457 w 3819525"/>
                <a:gd name="connsiteY2" fmla="*/ 887 h 495109"/>
                <a:gd name="connsiteX3" fmla="*/ 3765296 w 3819525"/>
                <a:gd name="connsiteY3" fmla="*/ 0 h 495109"/>
                <a:gd name="connsiteX4" fmla="*/ 3819525 w 3819525"/>
                <a:gd name="connsiteY4" fmla="*/ 54229 h 495109"/>
                <a:gd name="connsiteX5" fmla="*/ 3819525 w 3819525"/>
                <a:gd name="connsiteY5" fmla="*/ 440880 h 495109"/>
                <a:gd name="connsiteX6" fmla="*/ 3765296 w 3819525"/>
                <a:gd name="connsiteY6" fmla="*/ 495109 h 495109"/>
                <a:gd name="connsiteX7" fmla="*/ 57404 w 3819525"/>
                <a:gd name="connsiteY7" fmla="*/ 495109 h 495109"/>
                <a:gd name="connsiteX8" fmla="*/ 3175 w 3819525"/>
                <a:gd name="connsiteY8" fmla="*/ 440880 h 495109"/>
                <a:gd name="connsiteX9" fmla="*/ 0 w 3819525"/>
                <a:gd name="connsiteY9" fmla="*/ 200912 h 495109"/>
                <a:gd name="connsiteX10" fmla="*/ 3175 w 3819525"/>
                <a:gd name="connsiteY10" fmla="*/ 54229 h 495109"/>
                <a:gd name="connsiteX0" fmla="*/ 238191 w 4054541"/>
                <a:gd name="connsiteY0" fmla="*/ 54229 h 495109"/>
                <a:gd name="connsiteX1" fmla="*/ 292420 w 4054541"/>
                <a:gd name="connsiteY1" fmla="*/ 0 h 495109"/>
                <a:gd name="connsiteX2" fmla="*/ 456473 w 4054541"/>
                <a:gd name="connsiteY2" fmla="*/ 887 h 495109"/>
                <a:gd name="connsiteX3" fmla="*/ 4000312 w 4054541"/>
                <a:gd name="connsiteY3" fmla="*/ 0 h 495109"/>
                <a:gd name="connsiteX4" fmla="*/ 4054541 w 4054541"/>
                <a:gd name="connsiteY4" fmla="*/ 54229 h 495109"/>
                <a:gd name="connsiteX5" fmla="*/ 4054541 w 4054541"/>
                <a:gd name="connsiteY5" fmla="*/ 440880 h 495109"/>
                <a:gd name="connsiteX6" fmla="*/ 4000312 w 4054541"/>
                <a:gd name="connsiteY6" fmla="*/ 495109 h 495109"/>
                <a:gd name="connsiteX7" fmla="*/ 292420 w 4054541"/>
                <a:gd name="connsiteY7" fmla="*/ 495109 h 495109"/>
                <a:gd name="connsiteX8" fmla="*/ 235016 w 4054541"/>
                <a:gd name="connsiteY8" fmla="*/ 200912 h 495109"/>
                <a:gd name="connsiteX9" fmla="*/ 238191 w 4054541"/>
                <a:gd name="connsiteY9" fmla="*/ 54229 h 495109"/>
                <a:gd name="connsiteX0" fmla="*/ 3175 w 3819525"/>
                <a:gd name="connsiteY0" fmla="*/ 54229 h 495109"/>
                <a:gd name="connsiteX1" fmla="*/ 57404 w 3819525"/>
                <a:gd name="connsiteY1" fmla="*/ 0 h 495109"/>
                <a:gd name="connsiteX2" fmla="*/ 221457 w 3819525"/>
                <a:gd name="connsiteY2" fmla="*/ 887 h 495109"/>
                <a:gd name="connsiteX3" fmla="*/ 3765296 w 3819525"/>
                <a:gd name="connsiteY3" fmla="*/ 0 h 495109"/>
                <a:gd name="connsiteX4" fmla="*/ 3819525 w 3819525"/>
                <a:gd name="connsiteY4" fmla="*/ 54229 h 495109"/>
                <a:gd name="connsiteX5" fmla="*/ 3819525 w 3819525"/>
                <a:gd name="connsiteY5" fmla="*/ 440880 h 495109"/>
                <a:gd name="connsiteX6" fmla="*/ 3765296 w 3819525"/>
                <a:gd name="connsiteY6" fmla="*/ 495109 h 495109"/>
                <a:gd name="connsiteX7" fmla="*/ 0 w 3819525"/>
                <a:gd name="connsiteY7" fmla="*/ 200912 h 495109"/>
                <a:gd name="connsiteX8" fmla="*/ 3175 w 3819525"/>
                <a:gd name="connsiteY8" fmla="*/ 54229 h 495109"/>
                <a:gd name="connsiteX0" fmla="*/ 3175 w 3819525"/>
                <a:gd name="connsiteY0" fmla="*/ 54229 h 442939"/>
                <a:gd name="connsiteX1" fmla="*/ 57404 w 3819525"/>
                <a:gd name="connsiteY1" fmla="*/ 0 h 442939"/>
                <a:gd name="connsiteX2" fmla="*/ 221457 w 3819525"/>
                <a:gd name="connsiteY2" fmla="*/ 887 h 442939"/>
                <a:gd name="connsiteX3" fmla="*/ 3765296 w 3819525"/>
                <a:gd name="connsiteY3" fmla="*/ 0 h 442939"/>
                <a:gd name="connsiteX4" fmla="*/ 3819525 w 3819525"/>
                <a:gd name="connsiteY4" fmla="*/ 54229 h 442939"/>
                <a:gd name="connsiteX5" fmla="*/ 3819525 w 3819525"/>
                <a:gd name="connsiteY5" fmla="*/ 440880 h 442939"/>
                <a:gd name="connsiteX6" fmla="*/ 0 w 3819525"/>
                <a:gd name="connsiteY6" fmla="*/ 200912 h 442939"/>
                <a:gd name="connsiteX7" fmla="*/ 3175 w 3819525"/>
                <a:gd name="connsiteY7" fmla="*/ 54229 h 442939"/>
                <a:gd name="connsiteX0" fmla="*/ 3175 w 3819525"/>
                <a:gd name="connsiteY0" fmla="*/ 54229 h 200912"/>
                <a:gd name="connsiteX1" fmla="*/ 57404 w 3819525"/>
                <a:gd name="connsiteY1" fmla="*/ 0 h 200912"/>
                <a:gd name="connsiteX2" fmla="*/ 221457 w 3819525"/>
                <a:gd name="connsiteY2" fmla="*/ 887 h 200912"/>
                <a:gd name="connsiteX3" fmla="*/ 3765296 w 3819525"/>
                <a:gd name="connsiteY3" fmla="*/ 0 h 200912"/>
                <a:gd name="connsiteX4" fmla="*/ 3819525 w 3819525"/>
                <a:gd name="connsiteY4" fmla="*/ 54229 h 200912"/>
                <a:gd name="connsiteX5" fmla="*/ 0 w 3819525"/>
                <a:gd name="connsiteY5" fmla="*/ 200912 h 200912"/>
                <a:gd name="connsiteX6" fmla="*/ 3175 w 3819525"/>
                <a:gd name="connsiteY6" fmla="*/ 54229 h 200912"/>
                <a:gd name="connsiteX0" fmla="*/ 3175 w 3765296"/>
                <a:gd name="connsiteY0" fmla="*/ 54229 h 200912"/>
                <a:gd name="connsiteX1" fmla="*/ 57404 w 3765296"/>
                <a:gd name="connsiteY1" fmla="*/ 0 h 200912"/>
                <a:gd name="connsiteX2" fmla="*/ 221457 w 3765296"/>
                <a:gd name="connsiteY2" fmla="*/ 887 h 200912"/>
                <a:gd name="connsiteX3" fmla="*/ 3765296 w 3765296"/>
                <a:gd name="connsiteY3" fmla="*/ 0 h 200912"/>
                <a:gd name="connsiteX4" fmla="*/ 0 w 3765296"/>
                <a:gd name="connsiteY4" fmla="*/ 200912 h 200912"/>
                <a:gd name="connsiteX5" fmla="*/ 3175 w 3765296"/>
                <a:gd name="connsiteY5" fmla="*/ 54229 h 200912"/>
                <a:gd name="connsiteX0" fmla="*/ 3175 w 221457"/>
                <a:gd name="connsiteY0" fmla="*/ 54229 h 200912"/>
                <a:gd name="connsiteX1" fmla="*/ 57404 w 221457"/>
                <a:gd name="connsiteY1" fmla="*/ 0 h 200912"/>
                <a:gd name="connsiteX2" fmla="*/ 221457 w 221457"/>
                <a:gd name="connsiteY2" fmla="*/ 887 h 200912"/>
                <a:gd name="connsiteX3" fmla="*/ 0 w 221457"/>
                <a:gd name="connsiteY3" fmla="*/ 200912 h 200912"/>
                <a:gd name="connsiteX4" fmla="*/ 3175 w 221457"/>
                <a:gd name="connsiteY4" fmla="*/ 54229 h 20091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1457" h="200912">
                  <a:moveTo>
                    <a:pt x="3175" y="54229"/>
                  </a:moveTo>
                  <a:cubicBezTo>
                    <a:pt x="3175" y="24279"/>
                    <a:pt x="27454" y="0"/>
                    <a:pt x="57404" y="0"/>
                  </a:cubicBezTo>
                  <a:lnTo>
                    <a:pt x="221457" y="887"/>
                  </a:lnTo>
                  <a:lnTo>
                    <a:pt x="0" y="200912"/>
                  </a:lnTo>
                  <a:cubicBezTo>
                    <a:pt x="1058" y="152018"/>
                    <a:pt x="2117" y="103123"/>
                    <a:pt x="3175" y="54229"/>
                  </a:cubicBezTo>
                  <a:close/>
                </a:path>
              </a:pathLst>
            </a:custGeom>
            <a:solidFill>
              <a:schemeClr val="bg1"/>
            </a:solidFill>
            <a:ln w="28575">
              <a:solidFill>
                <a:srgbClr val="7768AD"/>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dirty="0"/>
            </a:p>
          </p:txBody>
        </p:sp>
      </p:grpSp>
      <p:pic>
        <p:nvPicPr>
          <p:cNvPr id="32777" name="Picture 5"/>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646613" y="2354263"/>
            <a:ext cx="3800475" cy="4000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p:fad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8"/>
                                        </p:tgtEl>
                                        <p:attrNameLst>
                                          <p:attrName>style.visibility</p:attrName>
                                        </p:attrNameLst>
                                      </p:cBhvr>
                                      <p:to>
                                        <p:strVal val="visible"/>
                                      </p:to>
                                    </p:set>
                                    <p:animEffect transition="in" filter="fade">
                                      <p:cBhvr>
                                        <p:cTn id="7" dur="500"/>
                                        <p:tgtEl>
                                          <p:spTgt spid="18"/>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9"/>
                                        </p:tgtEl>
                                        <p:attrNameLst>
                                          <p:attrName>style.visibility</p:attrName>
                                        </p:attrNameLst>
                                      </p:cBhvr>
                                      <p:to>
                                        <p:strVal val="visible"/>
                                      </p:to>
                                    </p:set>
                                    <p:animEffect transition="in" filter="fade">
                                      <p:cBhvr>
                                        <p:cTn id="12" dur="500"/>
                                        <p:tgtEl>
                                          <p:spTgt spid="19"/>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20"/>
                                        </p:tgtEl>
                                        <p:attrNameLst>
                                          <p:attrName>style.visibility</p:attrName>
                                        </p:attrNameLst>
                                      </p:cBhvr>
                                      <p:to>
                                        <p:strVal val="visible"/>
                                      </p:to>
                                    </p:set>
                                    <p:animEffect transition="in" filter="fade">
                                      <p:cBhvr>
                                        <p:cTn id="17" dur="500"/>
                                        <p:tgtEl>
                                          <p:spTgt spid="20"/>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10" presetClass="entr" presetSubtype="0" fill="hold" nodeType="clickEffect">
                                  <p:stCondLst>
                                    <p:cond delay="0"/>
                                  </p:stCondLst>
                                  <p:childTnLst>
                                    <p:set>
                                      <p:cBhvr>
                                        <p:cTn id="21" dur="1" fill="hold">
                                          <p:stCondLst>
                                            <p:cond delay="0"/>
                                          </p:stCondLst>
                                        </p:cTn>
                                        <p:tgtEl>
                                          <p:spTgt spid="25"/>
                                        </p:tgtEl>
                                        <p:attrNameLst>
                                          <p:attrName>style.visibility</p:attrName>
                                        </p:attrNameLst>
                                      </p:cBhvr>
                                      <p:to>
                                        <p:strVal val="visible"/>
                                      </p:to>
                                    </p:set>
                                    <p:animEffect transition="in" filter="fade">
                                      <p:cBhvr>
                                        <p:cTn id="22" dur="500"/>
                                        <p:tgtEl>
                                          <p:spTgt spid="25"/>
                                        </p:tgtEl>
                                      </p:cBhvr>
                                    </p:animEffect>
                                  </p:childTnLst>
                                </p:cTn>
                              </p:par>
                              <p:par>
                                <p:cTn id="23" presetID="10" presetClass="entr" presetSubtype="0" fill="hold" nodeType="withEffect">
                                  <p:stCondLst>
                                    <p:cond delay="0"/>
                                  </p:stCondLst>
                                  <p:childTnLst>
                                    <p:set>
                                      <p:cBhvr>
                                        <p:cTn id="24" dur="1" fill="hold">
                                          <p:stCondLst>
                                            <p:cond delay="0"/>
                                          </p:stCondLst>
                                        </p:cTn>
                                        <p:tgtEl>
                                          <p:spTgt spid="21"/>
                                        </p:tgtEl>
                                        <p:attrNameLst>
                                          <p:attrName>style.visibility</p:attrName>
                                        </p:attrNameLst>
                                      </p:cBhvr>
                                      <p:to>
                                        <p:strVal val="visible"/>
                                      </p:to>
                                    </p:set>
                                    <p:animEffect transition="in" filter="fade">
                                      <p:cBhvr>
                                        <p:cTn id="25" dur="500"/>
                                        <p:tgtEl>
                                          <p:spTgt spid="2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p:bldP spid="19" grpId="0"/>
      <p:bldP spid="20"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ounded Rectangle 24">
            <a:extLst>
              <a:ext uri="{FF2B5EF4-FFF2-40B4-BE49-F238E27FC236}">
                <a16:creationId xmlns:a16="http://schemas.microsoft.com/office/drawing/2014/main" id="{DDC5F2CB-22BC-4F8C-9D44-046865442D39}"/>
              </a:ext>
            </a:extLst>
          </p:cNvPr>
          <p:cNvSpPr/>
          <p:nvPr/>
        </p:nvSpPr>
        <p:spPr bwMode="auto">
          <a:xfrm>
            <a:off x="503238" y="2930525"/>
            <a:ext cx="8137525" cy="3414713"/>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24" name="Rounded Rectangle 23">
            <a:extLst>
              <a:ext uri="{FF2B5EF4-FFF2-40B4-BE49-F238E27FC236}">
                <a16:creationId xmlns:a16="http://schemas.microsoft.com/office/drawing/2014/main" id="{A8F5C425-775E-40CE-AB41-7DA6788B9797}"/>
              </a:ext>
            </a:extLst>
          </p:cNvPr>
          <p:cNvSpPr/>
          <p:nvPr/>
        </p:nvSpPr>
        <p:spPr bwMode="auto">
          <a:xfrm>
            <a:off x="503238" y="512763"/>
            <a:ext cx="8137525" cy="2192337"/>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33796" name="Title 1"/>
          <p:cNvSpPr txBox="1">
            <a:spLocks noChangeArrowheads="1"/>
          </p:cNvSpPr>
          <p:nvPr/>
        </p:nvSpPr>
        <p:spPr bwMode="auto">
          <a:xfrm>
            <a:off x="628650" y="3071813"/>
            <a:ext cx="7886700" cy="539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nchorCtr="1"/>
          <a:lstStyle>
            <a:lvl1pPr>
              <a:lnSpc>
                <a:spcPct val="90000"/>
              </a:lnSpc>
              <a:spcBef>
                <a:spcPts val="1000"/>
              </a:spcBef>
              <a:buFont typeface="Arial" panose="020B0604020202020204" pitchFamily="34" charset="0"/>
              <a:buChar char="•"/>
              <a:defRPr>
                <a:solidFill>
                  <a:srgbClr val="1C1C1C"/>
                </a:solidFill>
                <a:latin typeface="Twinkl" panose="020B0604020202020204" pitchFamily="2" charset="0"/>
                <a:cs typeface="Twinkl" panose="020B0604020202020204"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anose="020B0604020202020204" pitchFamily="2" charset="0"/>
                <a:cs typeface="Twinkl" panose="020B0604020202020204"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anose="020B0604020202020204" pitchFamily="2" charset="0"/>
                <a:cs typeface="Twinkl" panose="020B0604020202020204"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anose="020B0604020202020204" pitchFamily="2" charset="0"/>
                <a:cs typeface="Twinkl" panose="020B0604020202020204"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anose="020B0604020202020204" pitchFamily="2" charset="0"/>
                <a:cs typeface="Twinkl" panose="020B0604020202020204"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cs typeface="Twinkl" panose="020B0604020202020204"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cs typeface="Twinkl" panose="020B0604020202020204"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cs typeface="Twinkl" panose="020B0604020202020204"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cs typeface="Twinkl" panose="020B0604020202020204" pitchFamily="2" charset="0"/>
              </a:defRPr>
            </a:lvl9pPr>
          </a:lstStyle>
          <a:p>
            <a:pPr eaLnBrk="1" hangingPunct="1">
              <a:spcBef>
                <a:spcPct val="0"/>
              </a:spcBef>
              <a:buFontTx/>
              <a:buNone/>
            </a:pPr>
            <a:r>
              <a:rPr lang="en-US" altLang="en-US" sz="3600">
                <a:solidFill>
                  <a:schemeClr val="tx1"/>
                </a:solidFill>
                <a:latin typeface="Twinkl SemiBold" pitchFamily="2" charset="0"/>
              </a:rPr>
              <a:t>Success Criteria</a:t>
            </a:r>
          </a:p>
        </p:txBody>
      </p:sp>
      <p:sp>
        <p:nvSpPr>
          <p:cNvPr id="33797" name="Title 1"/>
          <p:cNvSpPr txBox="1">
            <a:spLocks noChangeArrowheads="1"/>
          </p:cNvSpPr>
          <p:nvPr/>
        </p:nvSpPr>
        <p:spPr bwMode="auto">
          <a:xfrm>
            <a:off x="628650" y="735013"/>
            <a:ext cx="7886700" cy="539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nchorCtr="1"/>
          <a:lstStyle>
            <a:lvl1pPr>
              <a:lnSpc>
                <a:spcPct val="90000"/>
              </a:lnSpc>
              <a:spcBef>
                <a:spcPts val="1000"/>
              </a:spcBef>
              <a:buFont typeface="Arial" panose="020B0604020202020204" pitchFamily="34" charset="0"/>
              <a:buChar char="•"/>
              <a:defRPr>
                <a:solidFill>
                  <a:srgbClr val="1C1C1C"/>
                </a:solidFill>
                <a:latin typeface="Twinkl" panose="020B0604020202020204" pitchFamily="2" charset="0"/>
                <a:cs typeface="Twinkl" panose="020B0604020202020204"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anose="020B0604020202020204" pitchFamily="2" charset="0"/>
                <a:cs typeface="Twinkl" panose="020B0604020202020204"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anose="020B0604020202020204" pitchFamily="2" charset="0"/>
                <a:cs typeface="Twinkl" panose="020B0604020202020204"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anose="020B0604020202020204" pitchFamily="2" charset="0"/>
                <a:cs typeface="Twinkl" panose="020B0604020202020204"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anose="020B0604020202020204" pitchFamily="2" charset="0"/>
                <a:cs typeface="Twinkl" panose="020B0604020202020204"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cs typeface="Twinkl" panose="020B0604020202020204"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cs typeface="Twinkl" panose="020B0604020202020204"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cs typeface="Twinkl" panose="020B0604020202020204"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cs typeface="Twinkl" panose="020B0604020202020204" pitchFamily="2" charset="0"/>
              </a:defRPr>
            </a:lvl9pPr>
          </a:lstStyle>
          <a:p>
            <a:pPr eaLnBrk="1" hangingPunct="1">
              <a:spcBef>
                <a:spcPct val="0"/>
              </a:spcBef>
              <a:buFontTx/>
              <a:buNone/>
            </a:pPr>
            <a:r>
              <a:rPr lang="en-US" altLang="en-US" sz="3600">
                <a:solidFill>
                  <a:schemeClr val="tx1"/>
                </a:solidFill>
                <a:latin typeface="Twinkl SemiBold" pitchFamily="2" charset="0"/>
              </a:rPr>
              <a:t>Aim</a:t>
            </a:r>
          </a:p>
        </p:txBody>
      </p:sp>
      <p:sp>
        <p:nvSpPr>
          <p:cNvPr id="33798" name="Content Placeholder 15"/>
          <p:cNvSpPr>
            <a:spLocks noGrp="1" noChangeArrowheads="1"/>
          </p:cNvSpPr>
          <p:nvPr>
            <p:ph idx="4294967295"/>
          </p:nvPr>
        </p:nvSpPr>
        <p:spPr>
          <a:xfrm>
            <a:off x="628650" y="1127125"/>
            <a:ext cx="7886700" cy="1409700"/>
          </a:xfrm>
        </p:spPr>
        <p:txBody>
          <a:bodyPr/>
          <a:lstStyle/>
          <a:p>
            <a:pPr eaLnBrk="1" hangingPunct="1"/>
            <a:r>
              <a:rPr lang="en-GB" altLang="en-US" smtClean="0"/>
              <a:t>To discuss key parts of a Jewish synagogue.</a:t>
            </a:r>
          </a:p>
        </p:txBody>
      </p:sp>
      <p:sp>
        <p:nvSpPr>
          <p:cNvPr id="33799" name="Content Placeholder 15"/>
          <p:cNvSpPr txBox="1">
            <a:spLocks noChangeArrowheads="1"/>
          </p:cNvSpPr>
          <p:nvPr/>
        </p:nvSpPr>
        <p:spPr bwMode="auto">
          <a:xfrm>
            <a:off x="628650" y="3467100"/>
            <a:ext cx="7886700" cy="2655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miter lim="800000"/>
                <a:headEnd/>
                <a:tailEnd/>
              </a14:hiddenLine>
            </a:ext>
          </a:extLst>
        </p:spPr>
        <p:txBody>
          <a:bodyPr lIns="180000" tIns="252000" rIns="252000" bIns="180000"/>
          <a:lstStyle>
            <a:lvl1pPr marL="228600" indent="-228600">
              <a:lnSpc>
                <a:spcPct val="90000"/>
              </a:lnSpc>
              <a:spcBef>
                <a:spcPts val="1000"/>
              </a:spcBef>
              <a:buFont typeface="Arial" panose="020B0604020202020204" pitchFamily="34" charset="0"/>
              <a:buChar char="•"/>
              <a:defRPr>
                <a:solidFill>
                  <a:srgbClr val="1C1C1C"/>
                </a:solidFill>
                <a:latin typeface="Twinkl" panose="020B0604020202020204" pitchFamily="2" charset="0"/>
                <a:cs typeface="Twinkl" panose="020B0604020202020204" pitchFamily="2" charset="0"/>
              </a:defRPr>
            </a:lvl1pPr>
            <a:lvl2pPr marL="685800" indent="-228600">
              <a:lnSpc>
                <a:spcPct val="90000"/>
              </a:lnSpc>
              <a:spcBef>
                <a:spcPts val="500"/>
              </a:spcBef>
              <a:buFont typeface="Arial" panose="020B0604020202020204" pitchFamily="34" charset="0"/>
              <a:buChar char="•"/>
              <a:defRPr sz="1600">
                <a:solidFill>
                  <a:srgbClr val="1C1C1C"/>
                </a:solidFill>
                <a:latin typeface="Twinkl" panose="020B0604020202020204" pitchFamily="2" charset="0"/>
                <a:cs typeface="Twinkl" panose="020B0604020202020204"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anose="020B0604020202020204" pitchFamily="2" charset="0"/>
                <a:cs typeface="Twinkl" panose="020B0604020202020204"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anose="020B0604020202020204" pitchFamily="2" charset="0"/>
                <a:cs typeface="Twinkl" panose="020B0604020202020204"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anose="020B0604020202020204" pitchFamily="2" charset="0"/>
                <a:cs typeface="Twinkl" panose="020B0604020202020204"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cs typeface="Twinkl" panose="020B0604020202020204"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cs typeface="Twinkl" panose="020B0604020202020204"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cs typeface="Twinkl" panose="020B0604020202020204"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cs typeface="Twinkl" panose="020B0604020202020204" pitchFamily="2" charset="0"/>
              </a:defRPr>
            </a:lvl9pPr>
          </a:lstStyle>
          <a:p>
            <a:pPr eaLnBrk="1" hangingPunct="1"/>
            <a:r>
              <a:rPr lang="en-GB" altLang="en-US"/>
              <a:t>I can explain what a place of worship is.</a:t>
            </a:r>
          </a:p>
          <a:p>
            <a:pPr eaLnBrk="1" hangingPunct="1"/>
            <a:r>
              <a:rPr lang="en-GB" altLang="en-US"/>
              <a:t>I can name and talk about some important parts of a Jewish synagogue.</a:t>
            </a:r>
          </a:p>
          <a:p>
            <a:pPr eaLnBrk="1" hangingPunct="1"/>
            <a:r>
              <a:rPr lang="en-GB" altLang="en-US"/>
              <a:t>I can talk about some important things that Jewish people believe.</a:t>
            </a:r>
          </a:p>
          <a:p>
            <a:pPr eaLnBrk="1" hangingPunct="1"/>
            <a:r>
              <a:rPr lang="en-GB" altLang="en-US"/>
              <a:t>I can identify and name important parts and objects from a synagogue.</a:t>
            </a:r>
          </a:p>
        </p:txBody>
      </p:sp>
      <p:pic>
        <p:nvPicPr>
          <p:cNvPr id="33800" name="Picture 1"/>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7696200" y="612775"/>
            <a:ext cx="863600" cy="86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Twinkl Planit">
      <a:dk1>
        <a:srgbClr val="1C1C1C"/>
      </a:dk1>
      <a:lt1>
        <a:srgbClr val="FFFFFF"/>
      </a:lt1>
      <a:dk2>
        <a:srgbClr val="132A8C"/>
      </a:dk2>
      <a:lt2>
        <a:srgbClr val="E2E2E2"/>
      </a:lt2>
      <a:accent1>
        <a:srgbClr val="6B388C"/>
      </a:accent1>
      <a:accent2>
        <a:srgbClr val="E6236A"/>
      </a:accent2>
      <a:accent3>
        <a:srgbClr val="32B3A2"/>
      </a:accent3>
      <a:accent4>
        <a:srgbClr val="A21774"/>
      </a:accent4>
      <a:accent5>
        <a:srgbClr val="14B4E4"/>
      </a:accent5>
      <a:accent6>
        <a:srgbClr val="EE7918"/>
      </a:accent6>
      <a:hlink>
        <a:srgbClr val="14B4E4"/>
      </a:hlink>
      <a:folHlink>
        <a:srgbClr val="86CEFA"/>
      </a:folHlink>
    </a:clrScheme>
    <a:fontScheme name="Custom 3">
      <a:majorFont>
        <a:latin typeface="Twinkl SemiBold"/>
        <a:ea typeface=""/>
        <a:cs typeface=""/>
      </a:majorFont>
      <a:minorFont>
        <a:latin typeface="Twinkl"/>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 id="{1ADDB1BB-0B25-4201-92C4-C10345475AC7}" vid="{AEF62274-0B55-49D0-A2A4-32014AE46B98}"/>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#English Lesson Presentation</Template>
  <TotalTime>325</TotalTime>
  <Words>1022</Words>
  <Application>Microsoft Office PowerPoint</Application>
  <PresentationFormat>On-screen Show (4:3)</PresentationFormat>
  <Paragraphs>110</Paragraphs>
  <Slides>22</Slides>
  <Notes>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22</vt:i4>
      </vt:variant>
    </vt:vector>
  </HeadingPairs>
  <TitlesOfParts>
    <vt:vector size="29" baseType="lpstr">
      <vt:lpstr>Twinkl SemiBold</vt:lpstr>
      <vt:lpstr>Tuffy</vt:lpstr>
      <vt:lpstr>Twinkl</vt:lpstr>
      <vt:lpstr>Calibri</vt:lpstr>
      <vt:lpstr>Wingdings</vt:lpstr>
      <vt:lpstr>Arial</vt:lpstr>
      <vt:lpstr>Office Theme</vt:lpstr>
      <vt:lpstr>RE Lesson 3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Cris Lima</dc:creator>
  <cp:lastModifiedBy>Debbie Leonard</cp:lastModifiedBy>
  <cp:revision>30</cp:revision>
  <dcterms:created xsi:type="dcterms:W3CDTF">2018-05-09T14:51:34Z</dcterms:created>
  <dcterms:modified xsi:type="dcterms:W3CDTF">2020-05-16T16:22:46Z</dcterms:modified>
</cp:coreProperties>
</file>