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23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6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097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477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702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143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285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84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528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13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3AE32-D10E-4898-99A5-F1B670557833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698E3-2E4A-4C90-B34C-2E76F22D2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42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52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84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941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31"/>
            <a:ext cx="9144000" cy="6847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0155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508"/>
            <a:ext cx="9144000" cy="686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446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9484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6" y="0"/>
            <a:ext cx="9165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1672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6" y="0"/>
            <a:ext cx="916463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091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0" y="-12932"/>
            <a:ext cx="9157070" cy="6870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833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25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204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637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144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609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845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4" y="-1"/>
            <a:ext cx="91268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136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635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819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1987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6" y="-14955"/>
            <a:ext cx="9081271" cy="687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533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78"/>
            <a:ext cx="9209777" cy="6872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598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680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731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" y="0"/>
            <a:ext cx="91299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999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07958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0956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43311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3" y="0"/>
            <a:ext cx="91831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04401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0" y="0"/>
            <a:ext cx="916905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5622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320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145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78997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68"/>
            <a:ext cx="9144000" cy="6842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02545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" y="0"/>
            <a:ext cx="919181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5786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Office PowerPoint</Application>
  <PresentationFormat>On-screen Show (4:3)</PresentationFormat>
  <Paragraphs>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South Gloucestershire CYP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Garcia</dc:creator>
  <cp:lastModifiedBy>Joanna Duffy</cp:lastModifiedBy>
  <cp:revision>3</cp:revision>
  <dcterms:created xsi:type="dcterms:W3CDTF">2016-03-24T16:33:25Z</dcterms:created>
  <dcterms:modified xsi:type="dcterms:W3CDTF">2018-03-20T14:15:06Z</dcterms:modified>
</cp:coreProperties>
</file>