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94" r:id="rId2"/>
    <p:sldId id="295" r:id="rId3"/>
    <p:sldId id="297" r:id="rId4"/>
    <p:sldId id="298" r:id="rId5"/>
    <p:sldId id="299" r:id="rId6"/>
    <p:sldId id="300" r:id="rId7"/>
    <p:sldId id="308" r:id="rId8"/>
    <p:sldId id="301" r:id="rId9"/>
    <p:sldId id="302" r:id="rId10"/>
    <p:sldId id="309" r:id="rId11"/>
    <p:sldId id="303" r:id="rId12"/>
    <p:sldId id="304" r:id="rId13"/>
    <p:sldId id="305" r:id="rId14"/>
    <p:sldId id="306" r:id="rId15"/>
    <p:sldId id="307" r:id="rId16"/>
    <p:sldId id="296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VAG Rounded" charset="0"/>
      <p:bold r:id="rId24"/>
    </p:embeddedFont>
    <p:embeddedFont>
      <p:font typeface="Twinkl" panose="020B0604020202020204" charset="0"/>
      <p:regular r:id="rId25"/>
      <p:bold r:id="rId26"/>
    </p:embeddedFont>
    <p:embeddedFont>
      <p:font typeface="Heinemann Roman" panose="02000503000000020004" charset="0"/>
      <p:regular r:id="rId27"/>
    </p:embeddedFont>
    <p:embeddedFont>
      <p:font typeface="Roboto" panose="020B060402020202020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1C3867"/>
    <a:srgbClr val="51A991"/>
    <a:srgbClr val="4FA58D"/>
    <a:srgbClr val="FFFFFF"/>
    <a:srgbClr val="00FFCC"/>
    <a:srgbClr val="45566D"/>
    <a:srgbClr val="6CBE45"/>
    <a:srgbClr val="3E95B3"/>
    <a:srgbClr val="E744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ounded Rectangle 18">
            <a:extLst>
              <a:ext uri="{FF2B5EF4-FFF2-40B4-BE49-F238E27FC236}">
                <a16:creationId xmlns:a16="http://schemas.microsoft.com/office/drawing/2014/main" id="{1AC6CAC0-39D8-4376-813B-84152762B2CE}"/>
              </a:ext>
            </a:extLst>
          </p:cNvPr>
          <p:cNvSpPr/>
          <p:nvPr userDrawn="1"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slide" Target="slide3.xml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8.xml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4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53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4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5" Type="http://schemas.openxmlformats.org/officeDocument/2006/relationships/image" Target="../media/image54.png"/><Relationship Id="rId10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Relationship Id="rId1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arningblocks.tv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A1950C-BED5-432D-8AD3-68418CC53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8" t="6389" r="5236" b="6736"/>
          <a:stretch>
            <a:fillRect/>
          </a:stretch>
        </p:blipFill>
        <p:spPr>
          <a:xfrm>
            <a:off x="437015" y="406399"/>
            <a:ext cx="8286837" cy="6006276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6D5869-6607-4D1B-A8C3-DF6BDA7338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" t="6123" r="5174" b="6996"/>
          <a:stretch/>
        </p:blipFill>
        <p:spPr>
          <a:xfrm>
            <a:off x="417137" y="361124"/>
            <a:ext cx="8307221" cy="607694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7" name="Rounded Rectangle 18">
            <a:extLst>
              <a:ext uri="{FF2B5EF4-FFF2-40B4-BE49-F238E27FC236}">
                <a16:creationId xmlns:a16="http://schemas.microsoft.com/office/drawing/2014/main" id="{4F90B00D-7AD6-4217-8FEA-205A3417C18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69414E90-62DE-4BB1-9566-206FA79ED4B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35376C-B0DD-4DAD-BC65-77CA6F6D79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873570" y="2301905"/>
            <a:ext cx="1177008" cy="12148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CE4A41-84D3-4B05-874F-D410B84B4A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5888409" y="4688033"/>
            <a:ext cx="1177008" cy="12148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B4B4E6-972C-4E20-ADCC-505F1B1A06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3817513" y="1070937"/>
            <a:ext cx="643861" cy="6645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CEA3F2-B91D-4256-8E48-1F7067D482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9900">
            <a:off x="4682434" y="4561075"/>
            <a:ext cx="783905" cy="8091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D6B436-5D91-46AA-BA4F-C94C231AE7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6671931" y="567231"/>
            <a:ext cx="1177008" cy="12148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194A619-110E-443A-BD8A-35A23AC823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2264151" y="1779963"/>
            <a:ext cx="643861" cy="6645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7C6F0D3-D258-42A7-B63E-4FD18821EC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3473284" y="4448431"/>
            <a:ext cx="893922" cy="9226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A155988-134E-482B-9994-F3D55A10EC3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086634" y="3846700"/>
            <a:ext cx="530133" cy="5471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43C12B6-6272-4695-B284-F02F0F8055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954912" y="3928781"/>
            <a:ext cx="558162" cy="5761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FF4F634-8089-4CA9-A76D-D5AC0FA1E1A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6644012" y="1832715"/>
            <a:ext cx="748928" cy="7730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914BFF9-3041-4D41-8AD7-38A89266D4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6843202" y="3927499"/>
            <a:ext cx="530133" cy="5471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33DBEE1-246D-452A-9A38-ABE95EBB4E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7125598" y="2693437"/>
            <a:ext cx="808630" cy="8346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9400008-0D35-45B8-A29B-E8313EA5643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6169736" y="2817945"/>
            <a:ext cx="808630" cy="8346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31EC80-D829-4052-9A2D-2CEB68E0321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2623941" y="787486"/>
            <a:ext cx="926303" cy="95609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42FC6F3-1A30-4A3B-9E38-CA5BAF64EC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270211" y="1780636"/>
            <a:ext cx="530133" cy="547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178A6E5-8A7D-4E0C-BBA2-ED2C828809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2415570" y="2920224"/>
            <a:ext cx="530133" cy="547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E7BE5E0-16AB-4A91-8288-C345DDF9FD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5408832" y="886604"/>
            <a:ext cx="558162" cy="5761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B89825C-62B5-44AA-A84B-5031BCFD0CD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796117" y="188125"/>
            <a:ext cx="401353" cy="41426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69ECF0B-4D10-410C-A982-B8636211449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3544315" y="539253"/>
            <a:ext cx="401353" cy="41426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7689170-5D68-4B20-A12F-F435F66D0FD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4648410" y="1206586"/>
            <a:ext cx="530133" cy="547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4BF13AE-6C12-4E76-8113-57A50DBFE48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4579456" y="5640998"/>
            <a:ext cx="401353" cy="41426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03A5A8B-E49F-41AF-B56B-3CB474ABDB6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1966142" y="3752977"/>
            <a:ext cx="401353" cy="41426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27744" y="683946"/>
            <a:ext cx="3456289" cy="1230325"/>
          </a:xfrm>
          <a:prstGeom prst="wedgeRoundRectCallout">
            <a:avLst>
              <a:gd name="adj1" fmla="val 54451"/>
              <a:gd name="adj2" fmla="val 34617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What do you notice about me? What shape am I?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5" r="24171"/>
          <a:stretch/>
        </p:blipFill>
        <p:spPr>
          <a:xfrm>
            <a:off x="2866980" y="911243"/>
            <a:ext cx="4393119" cy="438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200"/>
                            </p:stCondLst>
                            <p:childTnLst>
                              <p:par>
                                <p:cTn id="1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700"/>
                            </p:stCondLst>
                            <p:childTnLst>
                              <p:par>
                                <p:cTn id="2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700"/>
                            </p:stCondLst>
                            <p:childTnLst>
                              <p:par>
                                <p:cTn id="2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0880CA8-6522-4CFA-9088-616140FA9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8" t="6389" r="5236" b="6736"/>
          <a:stretch>
            <a:fillRect/>
          </a:stretch>
        </p:blipFill>
        <p:spPr>
          <a:xfrm>
            <a:off x="437015" y="406399"/>
            <a:ext cx="8286837" cy="6006276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84807A-533D-492C-B896-6379F4918F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9" t="6123" r="5174" b="6996"/>
          <a:stretch/>
        </p:blipFill>
        <p:spPr>
          <a:xfrm>
            <a:off x="417137" y="361124"/>
            <a:ext cx="8307221" cy="607694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C5F6C080-B7D3-4986-A625-E24979679D6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789153" y="731847"/>
            <a:ext cx="7705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VAG Rounded" pitchFamily="50" charset="0"/>
                <a:ea typeface="Roboto" panose="02000000000000000000" pitchFamily="2" charset="0"/>
              </a:rPr>
              <a:t>We are all square, but how are we different?</a:t>
            </a:r>
            <a:endParaRPr lang="en-GB" sz="2800" dirty="0">
              <a:latin typeface="VAG Rounded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1" r="26346"/>
          <a:stretch/>
        </p:blipFill>
        <p:spPr>
          <a:xfrm>
            <a:off x="1081659" y="2917412"/>
            <a:ext cx="1281794" cy="1577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1" t="4647" r="29235" b="7369"/>
          <a:stretch/>
        </p:blipFill>
        <p:spPr>
          <a:xfrm>
            <a:off x="3203273" y="2674598"/>
            <a:ext cx="1823765" cy="2062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9" r="26416"/>
          <a:stretch/>
        </p:blipFill>
        <p:spPr>
          <a:xfrm>
            <a:off x="5866858" y="2312000"/>
            <a:ext cx="2359590" cy="2788062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1318193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31" name="Oval 30"/>
          <p:cNvSpPr/>
          <p:nvPr/>
        </p:nvSpPr>
        <p:spPr>
          <a:xfrm>
            <a:off x="3718245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32" name="Oval 31"/>
          <p:cNvSpPr/>
          <p:nvPr/>
        </p:nvSpPr>
        <p:spPr>
          <a:xfrm>
            <a:off x="6609462" y="5404095"/>
            <a:ext cx="793820" cy="7938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?</a:t>
            </a:r>
          </a:p>
        </p:txBody>
      </p:sp>
      <p:sp>
        <p:nvSpPr>
          <p:cNvPr id="6" name="Flowchart: Process 5"/>
          <p:cNvSpPr/>
          <p:nvPr/>
        </p:nvSpPr>
        <p:spPr>
          <a:xfrm rot="16200000">
            <a:off x="580861" y="3707381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Process 13"/>
          <p:cNvSpPr/>
          <p:nvPr/>
        </p:nvSpPr>
        <p:spPr>
          <a:xfrm>
            <a:off x="1403740" y="4663823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ular Callout 33"/>
          <p:cNvSpPr/>
          <p:nvPr/>
        </p:nvSpPr>
        <p:spPr>
          <a:xfrm>
            <a:off x="91139" y="1725183"/>
            <a:ext cx="2728696" cy="1048180"/>
          </a:xfrm>
          <a:prstGeom prst="wedgeRoundRectCallout">
            <a:avLst>
              <a:gd name="adj1" fmla="val -8074"/>
              <a:gd name="adj2" fmla="val 6372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one block tall and one block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15" name="Flowchart: Process 14"/>
          <p:cNvSpPr/>
          <p:nvPr/>
        </p:nvSpPr>
        <p:spPr>
          <a:xfrm rot="16200000">
            <a:off x="2728861" y="3897612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Process 15"/>
          <p:cNvSpPr/>
          <p:nvPr/>
        </p:nvSpPr>
        <p:spPr>
          <a:xfrm rot="16200000">
            <a:off x="2728862" y="3283586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Flowchart: Process 17"/>
          <p:cNvSpPr/>
          <p:nvPr/>
        </p:nvSpPr>
        <p:spPr>
          <a:xfrm>
            <a:off x="3466785" y="4917674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Process 18"/>
          <p:cNvSpPr/>
          <p:nvPr/>
        </p:nvSpPr>
        <p:spPr>
          <a:xfrm>
            <a:off x="4080811" y="4917675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ular Callout 34"/>
          <p:cNvSpPr/>
          <p:nvPr/>
        </p:nvSpPr>
        <p:spPr>
          <a:xfrm>
            <a:off x="2939908" y="1544318"/>
            <a:ext cx="2998626" cy="1048180"/>
          </a:xfrm>
          <a:prstGeom prst="wedgeRoundRectCallout">
            <a:avLst>
              <a:gd name="adj1" fmla="val -21717"/>
              <a:gd name="adj2" fmla="val 5951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two blocks tall and two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20" name="Flowchart: Process 19"/>
          <p:cNvSpPr/>
          <p:nvPr/>
        </p:nvSpPr>
        <p:spPr>
          <a:xfrm rot="16200000">
            <a:off x="5405409" y="4310495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Process 20"/>
          <p:cNvSpPr/>
          <p:nvPr/>
        </p:nvSpPr>
        <p:spPr>
          <a:xfrm rot="16200000">
            <a:off x="5405410" y="3696469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Flowchart: Process 22"/>
          <p:cNvSpPr/>
          <p:nvPr/>
        </p:nvSpPr>
        <p:spPr>
          <a:xfrm rot="16200000">
            <a:off x="5405410" y="3106101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Flowchart: Process 27"/>
          <p:cNvSpPr/>
          <p:nvPr/>
        </p:nvSpPr>
        <p:spPr>
          <a:xfrm>
            <a:off x="6047713" y="5164623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lowchart: Process 28"/>
          <p:cNvSpPr/>
          <p:nvPr/>
        </p:nvSpPr>
        <p:spPr>
          <a:xfrm>
            <a:off x="6661739" y="5164623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Flowchart: Process 26"/>
          <p:cNvSpPr/>
          <p:nvPr/>
        </p:nvSpPr>
        <p:spPr>
          <a:xfrm>
            <a:off x="7252107" y="5164623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ounded Rectangular Callout 35"/>
          <p:cNvSpPr/>
          <p:nvPr/>
        </p:nvSpPr>
        <p:spPr>
          <a:xfrm>
            <a:off x="6058608" y="1349316"/>
            <a:ext cx="2998626" cy="1048180"/>
          </a:xfrm>
          <a:prstGeom prst="wedgeRoundRectCallout">
            <a:avLst>
              <a:gd name="adj1" fmla="val -28271"/>
              <a:gd name="adj2" fmla="val 61763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three blocks tall and three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41" name="Right Arrow 1">
            <a:hlinkClick r:id="rId7" action="ppaction://hlinksldjump"/>
            <a:extLst>
              <a:ext uri="{FF2B5EF4-FFF2-40B4-BE49-F238E27FC236}">
                <a16:creationId xmlns:a16="http://schemas.microsoft.com/office/drawing/2014/main" id="{DC6FB5CC-8C1A-418F-818C-0BECBFA81CB1}"/>
              </a:ext>
            </a:extLst>
          </p:cNvPr>
          <p:cNvSpPr/>
          <p:nvPr/>
        </p:nvSpPr>
        <p:spPr>
          <a:xfrm>
            <a:off x="8071253" y="127534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9538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6" grpId="0" animBg="1"/>
      <p:bldP spid="14" grpId="0" animBg="1"/>
      <p:bldP spid="34" grpId="0" animBg="1"/>
      <p:bldP spid="15" grpId="0" animBg="1"/>
      <p:bldP spid="16" grpId="0" animBg="1"/>
      <p:bldP spid="18" grpId="0" animBg="1"/>
      <p:bldP spid="19" grpId="0" animBg="1"/>
      <p:bldP spid="35" grpId="0" animBg="1"/>
      <p:bldP spid="20" grpId="0" animBg="1"/>
      <p:bldP spid="21" grpId="0" animBg="1"/>
      <p:bldP spid="23" grpId="0" animBg="1"/>
      <p:bldP spid="28" grpId="0" animBg="1"/>
      <p:bldP spid="29" grpId="0" animBg="1"/>
      <p:bldP spid="27" grpId="0" animBg="1"/>
      <p:bldP spid="36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A5259B-E100-465B-9AF2-2D4ECEB9D9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36" name="Rounded Rectangular Callout 35"/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4" r="30454"/>
          <a:stretch/>
        </p:blipFill>
        <p:spPr>
          <a:xfrm>
            <a:off x="3490377" y="2188025"/>
            <a:ext cx="2163245" cy="2849543"/>
          </a:xfrm>
          <a:prstGeom prst="rect">
            <a:avLst/>
          </a:prstGeom>
        </p:spPr>
      </p:pic>
      <p:sp>
        <p:nvSpPr>
          <p:cNvPr id="40" name="no"/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41" name="Rounded Rectangular Callout 40"/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42" name="Rounded Rectangular Callout 41"/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43" name="yes"/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sp>
        <p:nvSpPr>
          <p:cNvPr id="11" name="Right Arrow 1">
            <a:hlinkClick r:id="rId5" action="ppaction://hlinksldjump"/>
            <a:extLst>
              <a:ext uri="{FF2B5EF4-FFF2-40B4-BE49-F238E27FC236}">
                <a16:creationId xmlns:a16="http://schemas.microsoft.com/office/drawing/2014/main" id="{8543C528-BEFA-429E-AB75-BB44E5882550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2234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6" grpId="0" animBg="1"/>
      <p:bldP spid="40" grpId="0" animBg="1"/>
      <p:bldP spid="41" grpId="0" animBg="1"/>
      <p:bldP spid="42" grpId="0" animBg="1"/>
      <p:bldP spid="4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8E2172-3F1B-4BDA-ACED-CCE58E3610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3" r="30223"/>
          <a:stretch/>
        </p:blipFill>
        <p:spPr>
          <a:xfrm>
            <a:off x="3434177" y="2145150"/>
            <a:ext cx="1980589" cy="2816663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251FDC2-2359-4DDC-B735-7892414DB74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39EC27-E01B-4966-931D-936EE8EE4C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1" name="Rounded Rectangular Callout 35">
            <a:extLst>
              <a:ext uri="{FF2B5EF4-FFF2-40B4-BE49-F238E27FC236}">
                <a16:creationId xmlns:a16="http://schemas.microsoft.com/office/drawing/2014/main" id="{2EF05E1A-4105-4264-97D6-BC320E54FD1A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2" name="no">
            <a:extLst>
              <a:ext uri="{FF2B5EF4-FFF2-40B4-BE49-F238E27FC236}">
                <a16:creationId xmlns:a16="http://schemas.microsoft.com/office/drawing/2014/main" id="{39F0F8B5-6DF8-42EC-9CD8-F59BA347662B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3" name="Rounded Rectangular Callout 40">
            <a:extLst>
              <a:ext uri="{FF2B5EF4-FFF2-40B4-BE49-F238E27FC236}">
                <a16:creationId xmlns:a16="http://schemas.microsoft.com/office/drawing/2014/main" id="{855EB40B-3C16-424D-BF0D-14DB574117AA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4" name="Rounded Rectangular Callout 41">
            <a:extLst>
              <a:ext uri="{FF2B5EF4-FFF2-40B4-BE49-F238E27FC236}">
                <a16:creationId xmlns:a16="http://schemas.microsoft.com/office/drawing/2014/main" id="{7CCC7665-AA52-461B-A27A-B0F404252C18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6" name="yes">
            <a:extLst>
              <a:ext uri="{FF2B5EF4-FFF2-40B4-BE49-F238E27FC236}">
                <a16:creationId xmlns:a16="http://schemas.microsoft.com/office/drawing/2014/main" id="{8E44698E-A90D-4D24-ACB6-5B4A46C82EB3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32819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B7D482-4F75-4C22-95DD-0824AF10DA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2" r="27558"/>
          <a:stretch/>
        </p:blipFill>
        <p:spPr>
          <a:xfrm>
            <a:off x="3455494" y="2597979"/>
            <a:ext cx="2013771" cy="2363834"/>
          </a:xfrm>
          <a:prstGeom prst="rect">
            <a:avLst/>
          </a:prstGeom>
        </p:spPr>
      </p:pic>
      <p:sp>
        <p:nvSpPr>
          <p:cNvPr id="13" name="Rounded Rectangular Callout 35">
            <a:extLst>
              <a:ext uri="{FF2B5EF4-FFF2-40B4-BE49-F238E27FC236}">
                <a16:creationId xmlns:a16="http://schemas.microsoft.com/office/drawing/2014/main" id="{488BEDBF-A34A-4740-9AAB-3A387A0FBEAA}"/>
              </a:ext>
            </a:extLst>
          </p:cNvPr>
          <p:cNvSpPr/>
          <p:nvPr/>
        </p:nvSpPr>
        <p:spPr>
          <a:xfrm>
            <a:off x="1532709" y="587652"/>
            <a:ext cx="5694144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4" name="no">
            <a:extLst>
              <a:ext uri="{FF2B5EF4-FFF2-40B4-BE49-F238E27FC236}">
                <a16:creationId xmlns:a16="http://schemas.microsoft.com/office/drawing/2014/main" id="{62D6B9A4-6B6A-4369-87B2-731F719C4C5B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6" name="Rounded Rectangular Callout 41">
            <a:extLst>
              <a:ext uri="{FF2B5EF4-FFF2-40B4-BE49-F238E27FC236}">
                <a16:creationId xmlns:a16="http://schemas.microsoft.com/office/drawing/2014/main" id="{DC1E74F7-BA43-4A1F-B50A-15E69A9A71AE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7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D9C3F60A-7FA3-4DAC-802F-CE088411852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E5B330-F2D4-4A41-8EF9-2D3BCE8CCA5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0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B7D482-4F75-4C22-95DD-0824AF10DA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2" r="27558"/>
          <a:stretch/>
        </p:blipFill>
        <p:spPr>
          <a:xfrm>
            <a:off x="2758808" y="2092881"/>
            <a:ext cx="3093352" cy="3631083"/>
          </a:xfrm>
          <a:prstGeom prst="rect">
            <a:avLst/>
          </a:prstGeom>
        </p:spPr>
      </p:pic>
      <p:sp>
        <p:nvSpPr>
          <p:cNvPr id="10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B2B1EF86-9005-42E0-8C40-4F8BF513CB7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E5B330-F2D4-4A41-8EF9-2D3BCE8CCA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1" name="Rounded Rectangular Callout 34">
            <a:extLst>
              <a:ext uri="{FF2B5EF4-FFF2-40B4-BE49-F238E27FC236}">
                <a16:creationId xmlns:a16="http://schemas.microsoft.com/office/drawing/2014/main" id="{804174DA-9695-4D2F-B077-870BDDCF0FAC}"/>
              </a:ext>
            </a:extLst>
          </p:cNvPr>
          <p:cNvSpPr/>
          <p:nvPr/>
        </p:nvSpPr>
        <p:spPr>
          <a:xfrm>
            <a:off x="3510663" y="1247247"/>
            <a:ext cx="2898029" cy="1053989"/>
          </a:xfrm>
          <a:prstGeom prst="wedgeRoundRectCallout">
            <a:avLst>
              <a:gd name="adj1" fmla="val -11571"/>
              <a:gd name="adj2" fmla="val 60458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two blocks tall and two blocks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pic>
        <p:nvPicPr>
          <p:cNvPr id="5" name="004_Four_two_by_two">
            <a:hlinkClick r:id="" action="ppaction://media"/>
            <a:extLst>
              <a:ext uri="{FF2B5EF4-FFF2-40B4-BE49-F238E27FC236}">
                <a16:creationId xmlns:a16="http://schemas.microsoft.com/office/drawing/2014/main" id="{A251255F-F8B0-4A69-B705-429CEE9955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4348" y="701309"/>
            <a:ext cx="609600" cy="609600"/>
          </a:xfrm>
          <a:prstGeom prst="rect">
            <a:avLst/>
          </a:prstGeom>
        </p:spPr>
      </p:pic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A1784177-DCF1-478D-B8EB-0F39F02DD996}"/>
              </a:ext>
            </a:extLst>
          </p:cNvPr>
          <p:cNvSpPr/>
          <p:nvPr/>
        </p:nvSpPr>
        <p:spPr>
          <a:xfrm>
            <a:off x="115975" y="2520514"/>
            <a:ext cx="2970997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Yes. I’m a square! </a:t>
            </a:r>
          </a:p>
        </p:txBody>
      </p:sp>
    </p:spTree>
    <p:extLst>
      <p:ext uri="{BB962C8B-B14F-4D97-AF65-F5344CB8AC3E}">
        <p14:creationId xmlns:p14="http://schemas.microsoft.com/office/powerpoint/2010/main" val="125330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  <p:bldP spid="11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044018-56A8-421E-944A-17F8D11B4D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6" r="31401"/>
          <a:stretch/>
        </p:blipFill>
        <p:spPr>
          <a:xfrm>
            <a:off x="3676012" y="1594793"/>
            <a:ext cx="2197872" cy="4073020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D073E9E4-7AA6-4963-A9DE-F3BE722039E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001F6AD-3D95-48F0-B537-6E2428AA4E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6" name="Rounded Rectangular Callout 35">
            <a:extLst>
              <a:ext uri="{FF2B5EF4-FFF2-40B4-BE49-F238E27FC236}">
                <a16:creationId xmlns:a16="http://schemas.microsoft.com/office/drawing/2014/main" id="{A5234CFE-5F9E-42BA-884D-3086815F50F3}"/>
              </a:ext>
            </a:extLst>
          </p:cNvPr>
          <p:cNvSpPr/>
          <p:nvPr/>
        </p:nvSpPr>
        <p:spPr>
          <a:xfrm>
            <a:off x="1654629" y="587652"/>
            <a:ext cx="5572223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7" name="no">
            <a:extLst>
              <a:ext uri="{FF2B5EF4-FFF2-40B4-BE49-F238E27FC236}">
                <a16:creationId xmlns:a16="http://schemas.microsoft.com/office/drawing/2014/main" id="{7CAAD4CF-C747-4CD8-8286-0163F8AB7529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002F29BB-4AC9-4982-887B-F51B3A036AFE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9" name="Rounded Rectangular Callout 41">
            <a:extLst>
              <a:ext uri="{FF2B5EF4-FFF2-40B4-BE49-F238E27FC236}">
                <a16:creationId xmlns:a16="http://schemas.microsoft.com/office/drawing/2014/main" id="{BC327A5C-3AAE-48F1-8D53-DBD84457DC2B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0" name="yes">
            <a:extLst>
              <a:ext uri="{FF2B5EF4-FFF2-40B4-BE49-F238E27FC236}">
                <a16:creationId xmlns:a16="http://schemas.microsoft.com/office/drawing/2014/main" id="{506B828A-8A95-4E57-B3A5-079D051FDA7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3950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8AA80-4132-4BCA-84AE-450C4C7F31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9" r="25569"/>
          <a:stretch/>
        </p:blipFill>
        <p:spPr>
          <a:xfrm>
            <a:off x="4053902" y="2688771"/>
            <a:ext cx="1240747" cy="1480457"/>
          </a:xfrm>
          <a:prstGeom prst="rect">
            <a:avLst/>
          </a:prstGeom>
        </p:spPr>
      </p:pic>
      <p:sp>
        <p:nvSpPr>
          <p:cNvPr id="11" name="Rounded Rectangular Callout 35">
            <a:extLst>
              <a:ext uri="{FF2B5EF4-FFF2-40B4-BE49-F238E27FC236}">
                <a16:creationId xmlns:a16="http://schemas.microsoft.com/office/drawing/2014/main" id="{086A0E54-ED9D-4743-AA7A-068ACB83C080}"/>
              </a:ext>
            </a:extLst>
          </p:cNvPr>
          <p:cNvSpPr/>
          <p:nvPr/>
        </p:nvSpPr>
        <p:spPr>
          <a:xfrm>
            <a:off x="1532709" y="587652"/>
            <a:ext cx="5694144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2" name="no">
            <a:extLst>
              <a:ext uri="{FF2B5EF4-FFF2-40B4-BE49-F238E27FC236}">
                <a16:creationId xmlns:a16="http://schemas.microsoft.com/office/drawing/2014/main" id="{DB3BC633-888F-412C-88A4-C47529D408A5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4" name="Rounded Rectangular Callout 41">
            <a:extLst>
              <a:ext uri="{FF2B5EF4-FFF2-40B4-BE49-F238E27FC236}">
                <a16:creationId xmlns:a16="http://schemas.microsoft.com/office/drawing/2014/main" id="{122E779D-5262-4C24-B74D-EF000C78090B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15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09408071-AFFE-48EE-9CED-9617A02542FC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0C63A6A-B8B2-4BF0-8D5C-7BFC203356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71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8AA80-4132-4BCA-84AE-450C4C7F31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9" r="25569"/>
          <a:stretch/>
        </p:blipFill>
        <p:spPr>
          <a:xfrm>
            <a:off x="3509178" y="2706510"/>
            <a:ext cx="2120475" cy="2530147"/>
          </a:xfrm>
          <a:prstGeom prst="rect">
            <a:avLst/>
          </a:prstGeom>
        </p:spPr>
      </p:pic>
      <p:sp>
        <p:nvSpPr>
          <p:cNvPr id="10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BCCF2D32-4038-4FB7-BC4C-B8CCC932C21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0C63A6A-B8B2-4BF0-8D5C-7BFC203356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7" name="Rounded Rectangular Callout 40">
            <a:extLst>
              <a:ext uri="{FF2B5EF4-FFF2-40B4-BE49-F238E27FC236}">
                <a16:creationId xmlns:a16="http://schemas.microsoft.com/office/drawing/2014/main" id="{8BD607BD-1B24-47D0-A706-7DC8FF96B6BA}"/>
              </a:ext>
            </a:extLst>
          </p:cNvPr>
          <p:cNvSpPr/>
          <p:nvPr/>
        </p:nvSpPr>
        <p:spPr>
          <a:xfrm>
            <a:off x="303567" y="4173926"/>
            <a:ext cx="2970997" cy="753553"/>
          </a:xfrm>
          <a:prstGeom prst="wedgeRoundRectCallout">
            <a:avLst>
              <a:gd name="adj1" fmla="val 34697"/>
              <a:gd name="adj2" fmla="val -6171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Yes. I’m a square! </a:t>
            </a:r>
          </a:p>
        </p:txBody>
      </p:sp>
      <p:sp>
        <p:nvSpPr>
          <p:cNvPr id="18" name="Rounded Rectangular Callout 33">
            <a:extLst>
              <a:ext uri="{FF2B5EF4-FFF2-40B4-BE49-F238E27FC236}">
                <a16:creationId xmlns:a16="http://schemas.microsoft.com/office/drawing/2014/main" id="{1A067DFE-1700-4644-9431-182A36CBB20B}"/>
              </a:ext>
            </a:extLst>
          </p:cNvPr>
          <p:cNvSpPr/>
          <p:nvPr/>
        </p:nvSpPr>
        <p:spPr>
          <a:xfrm>
            <a:off x="3527050" y="1352385"/>
            <a:ext cx="2728696" cy="1048180"/>
          </a:xfrm>
          <a:prstGeom prst="wedgeRoundRectCallout">
            <a:avLst>
              <a:gd name="adj1" fmla="val -20521"/>
              <a:gd name="adj2" fmla="val 62889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am one block tall and one block wide.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43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A0B56C-466E-41AE-94FE-474120DCD9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139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3" r="43438"/>
          <a:stretch/>
        </p:blipFill>
        <p:spPr>
          <a:xfrm>
            <a:off x="3676012" y="1190187"/>
            <a:ext cx="1791976" cy="5419618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E87C3731-6A6A-4C7A-8AE0-0E6A6485A894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9AACCE-BD5D-4E31-89A1-D2A95C5B93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6" name="Rounded Rectangular Callout 35">
            <a:extLst>
              <a:ext uri="{FF2B5EF4-FFF2-40B4-BE49-F238E27FC236}">
                <a16:creationId xmlns:a16="http://schemas.microsoft.com/office/drawing/2014/main" id="{2C7C2827-6F4E-48A1-BB2A-8EB85C8FCA0E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7" name="no">
            <a:extLst>
              <a:ext uri="{FF2B5EF4-FFF2-40B4-BE49-F238E27FC236}">
                <a16:creationId xmlns:a16="http://schemas.microsoft.com/office/drawing/2014/main" id="{3F122A9A-B6EA-4B46-8C92-E0B3151B1385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18" name="Rounded Rectangular Callout 40">
            <a:extLst>
              <a:ext uri="{FF2B5EF4-FFF2-40B4-BE49-F238E27FC236}">
                <a16:creationId xmlns:a16="http://schemas.microsoft.com/office/drawing/2014/main" id="{308338EE-A1FF-49A8-A452-79631462B99F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19" name="Rounded Rectangular Callout 41">
            <a:extLst>
              <a:ext uri="{FF2B5EF4-FFF2-40B4-BE49-F238E27FC236}">
                <a16:creationId xmlns:a16="http://schemas.microsoft.com/office/drawing/2014/main" id="{E1BDC223-0EC2-4DCC-8A8C-FACCD488CCFD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0" name="yes">
            <a:extLst>
              <a:ext uri="{FF2B5EF4-FFF2-40B4-BE49-F238E27FC236}">
                <a16:creationId xmlns:a16="http://schemas.microsoft.com/office/drawing/2014/main" id="{6BF7437E-2B7B-4174-9DA4-5E3D100559CD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1993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EEBB7-829F-4F6C-A28C-18E9D4D34B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308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6" r="33124"/>
          <a:stretch/>
        </p:blipFill>
        <p:spPr>
          <a:xfrm>
            <a:off x="3032511" y="1876475"/>
            <a:ext cx="2759474" cy="3762918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FEC36B22-0728-4ACB-BD86-35CF427FB525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FFA8285-2B9C-46CA-9B5C-1D3BECA72D8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8" name="Rounded Rectangular Callout 35">
            <a:extLst>
              <a:ext uri="{FF2B5EF4-FFF2-40B4-BE49-F238E27FC236}">
                <a16:creationId xmlns:a16="http://schemas.microsoft.com/office/drawing/2014/main" id="{0B3D8D73-042C-49C5-AAE9-2302C1973D7E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9" name="no">
            <a:extLst>
              <a:ext uri="{FF2B5EF4-FFF2-40B4-BE49-F238E27FC236}">
                <a16:creationId xmlns:a16="http://schemas.microsoft.com/office/drawing/2014/main" id="{ADAE4ABE-B9C4-44D7-90A5-720EE11156FE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20" name="Rounded Rectangular Callout 40">
            <a:extLst>
              <a:ext uri="{FF2B5EF4-FFF2-40B4-BE49-F238E27FC236}">
                <a16:creationId xmlns:a16="http://schemas.microsoft.com/office/drawing/2014/main" id="{C9F150BD-5148-4FAB-A2E7-4C24E9B15CAB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21" name="Rounded Rectangular Callout 41">
            <a:extLst>
              <a:ext uri="{FF2B5EF4-FFF2-40B4-BE49-F238E27FC236}">
                <a16:creationId xmlns:a16="http://schemas.microsoft.com/office/drawing/2014/main" id="{A51F22F0-06AE-4018-A69B-488D797D0CD0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2" name="yes">
            <a:extLst>
              <a:ext uri="{FF2B5EF4-FFF2-40B4-BE49-F238E27FC236}">
                <a16:creationId xmlns:a16="http://schemas.microsoft.com/office/drawing/2014/main" id="{D75DA949-DE03-4AF5-8F4D-3CA510DB0C98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5905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96D4C5-F1A9-4A9E-AEF2-C2A24A815F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" t="708" r="14853" b="968"/>
          <a:stretch>
            <a:fillRect/>
          </a:stretch>
        </p:blipFill>
        <p:spPr>
          <a:xfrm>
            <a:off x="444308" y="424770"/>
            <a:ext cx="8250554" cy="597997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96" r="35232"/>
          <a:stretch/>
        </p:blipFill>
        <p:spPr>
          <a:xfrm>
            <a:off x="3909534" y="2103190"/>
            <a:ext cx="1611452" cy="3194865"/>
          </a:xfrm>
          <a:prstGeom prst="rect">
            <a:avLst/>
          </a:prstGeom>
        </p:spPr>
      </p:pic>
      <p:sp>
        <p:nvSpPr>
          <p:cNvPr id="15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2004FDD-4EE8-4CEC-B5D7-063EEBCDADDA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64ADE6E-E155-4BE3-B185-1E765E5E0B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4" r="23538"/>
          <a:stretch/>
        </p:blipFill>
        <p:spPr>
          <a:xfrm>
            <a:off x="6857999" y="1006109"/>
            <a:ext cx="2286001" cy="2363833"/>
          </a:xfrm>
          <a:prstGeom prst="rect">
            <a:avLst/>
          </a:prstGeom>
        </p:spPr>
      </p:pic>
      <p:sp>
        <p:nvSpPr>
          <p:cNvPr id="18" name="Rounded Rectangular Callout 35">
            <a:extLst>
              <a:ext uri="{FF2B5EF4-FFF2-40B4-BE49-F238E27FC236}">
                <a16:creationId xmlns:a16="http://schemas.microsoft.com/office/drawing/2014/main" id="{240B5E1D-62A1-4261-9159-443EA8952450}"/>
              </a:ext>
            </a:extLst>
          </p:cNvPr>
          <p:cNvSpPr/>
          <p:nvPr/>
        </p:nvSpPr>
        <p:spPr>
          <a:xfrm>
            <a:off x="1777021" y="587652"/>
            <a:ext cx="5449831" cy="753553"/>
          </a:xfrm>
          <a:prstGeom prst="wedgeRoundRectCallout">
            <a:avLst>
              <a:gd name="adj1" fmla="val 34313"/>
              <a:gd name="adj2" fmla="val 6015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Look at the </a:t>
            </a:r>
            <a:r>
              <a:rPr lang="en-GB" dirty="0" err="1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Is it square like me? </a:t>
            </a:r>
          </a:p>
        </p:txBody>
      </p:sp>
      <p:sp>
        <p:nvSpPr>
          <p:cNvPr id="19" name="no">
            <a:extLst>
              <a:ext uri="{FF2B5EF4-FFF2-40B4-BE49-F238E27FC236}">
                <a16:creationId xmlns:a16="http://schemas.microsoft.com/office/drawing/2014/main" id="{79723A14-1416-4235-A1B4-9A4E063D6BA8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20" name="Rounded Rectangular Callout 40">
            <a:extLst>
              <a:ext uri="{FF2B5EF4-FFF2-40B4-BE49-F238E27FC236}">
                <a16:creationId xmlns:a16="http://schemas.microsoft.com/office/drawing/2014/main" id="{6F2AE369-27EB-473B-A116-6E21CFC5FEF2}"/>
              </a:ext>
            </a:extLst>
          </p:cNvPr>
          <p:cNvSpPr/>
          <p:nvPr/>
        </p:nvSpPr>
        <p:spPr>
          <a:xfrm>
            <a:off x="278372" y="1876475"/>
            <a:ext cx="3049676" cy="753553"/>
          </a:xfrm>
          <a:prstGeom prst="wedgeRoundRectCallout">
            <a:avLst>
              <a:gd name="adj1" fmla="val 52870"/>
              <a:gd name="adj2" fmla="val 3305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No. I’m not a square! </a:t>
            </a:r>
          </a:p>
        </p:txBody>
      </p:sp>
      <p:sp>
        <p:nvSpPr>
          <p:cNvPr id="21" name="Rounded Rectangular Callout 41">
            <a:extLst>
              <a:ext uri="{FF2B5EF4-FFF2-40B4-BE49-F238E27FC236}">
                <a16:creationId xmlns:a16="http://schemas.microsoft.com/office/drawing/2014/main" id="{C7357C21-4937-4A9F-88D8-ADF44178C546}"/>
              </a:ext>
            </a:extLst>
          </p:cNvPr>
          <p:cNvSpPr/>
          <p:nvPr/>
        </p:nvSpPr>
        <p:spPr>
          <a:xfrm>
            <a:off x="6241123" y="3686930"/>
            <a:ext cx="2286001" cy="753553"/>
          </a:xfrm>
          <a:prstGeom prst="wedgeRoundRectCallout">
            <a:avLst>
              <a:gd name="adj1" fmla="val -53665"/>
              <a:gd name="adj2" fmla="val -33993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Try again.</a:t>
            </a:r>
          </a:p>
        </p:txBody>
      </p:sp>
      <p:sp>
        <p:nvSpPr>
          <p:cNvPr id="22" name="yes">
            <a:extLst>
              <a:ext uri="{FF2B5EF4-FFF2-40B4-BE49-F238E27FC236}">
                <a16:creationId xmlns:a16="http://schemas.microsoft.com/office/drawing/2014/main" id="{85DD61FC-8416-4C66-BEF5-93A0DF8E1EEE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245856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1F2C7-C9D9-4CF7-ABFD-38624B937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8" t="14037" r="1875" b="2856"/>
          <a:stretch>
            <a:fillRect/>
          </a:stretch>
        </p:blipFill>
        <p:spPr>
          <a:xfrm>
            <a:off x="441988" y="435325"/>
            <a:ext cx="8260024" cy="5986842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5" name="Rounded Rectangle 18">
            <a:extLst>
              <a:ext uri="{FF2B5EF4-FFF2-40B4-BE49-F238E27FC236}">
                <a16:creationId xmlns:a16="http://schemas.microsoft.com/office/drawing/2014/main" id="{6584359E-56A5-4E4F-B91E-650715603469}"/>
              </a:ext>
            </a:extLst>
          </p:cNvPr>
          <p:cNvSpPr/>
          <p:nvPr/>
        </p:nvSpPr>
        <p:spPr>
          <a:xfrm>
            <a:off x="440038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855828" y="748167"/>
            <a:ext cx="76049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Click on the </a:t>
            </a:r>
            <a:r>
              <a:rPr lang="en-GB" sz="2400" dirty="0" err="1">
                <a:latin typeface="VAG Rounded" pitchFamily="50" charset="0"/>
                <a:ea typeface="Roboto" panose="02000000000000000000" pitchFamily="2" charset="0"/>
              </a:rPr>
              <a:t>Numberblocks</a:t>
            </a:r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 that can make a square.</a:t>
            </a:r>
          </a:p>
        </p:txBody>
      </p:sp>
      <p:pic>
        <p:nvPicPr>
          <p:cNvPr id="4" name="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5" r="40521"/>
          <a:stretch/>
        </p:blipFill>
        <p:spPr>
          <a:xfrm>
            <a:off x="1153847" y="3543612"/>
            <a:ext cx="741481" cy="2418738"/>
          </a:xfrm>
          <a:prstGeom prst="rect">
            <a:avLst/>
          </a:prstGeom>
        </p:spPr>
      </p:pic>
      <p:pic>
        <p:nvPicPr>
          <p:cNvPr id="6" name="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8" r="32152"/>
          <a:stretch/>
        </p:blipFill>
        <p:spPr>
          <a:xfrm>
            <a:off x="2251734" y="1359656"/>
            <a:ext cx="1252202" cy="2679811"/>
          </a:xfrm>
          <a:prstGeom prst="rect">
            <a:avLst/>
          </a:prstGeom>
        </p:spPr>
      </p:pic>
      <p:pic>
        <p:nvPicPr>
          <p:cNvPr id="7" name="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6" r="42708"/>
          <a:stretch/>
        </p:blipFill>
        <p:spPr>
          <a:xfrm>
            <a:off x="5158187" y="3682191"/>
            <a:ext cx="768255" cy="2870177"/>
          </a:xfrm>
          <a:prstGeom prst="rect">
            <a:avLst/>
          </a:prstGeom>
        </p:spPr>
      </p:pic>
      <p:pic>
        <p:nvPicPr>
          <p:cNvPr id="8" name="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2" r="43229"/>
          <a:stretch/>
        </p:blipFill>
        <p:spPr>
          <a:xfrm>
            <a:off x="2856029" y="3053037"/>
            <a:ext cx="984991" cy="3491380"/>
          </a:xfrm>
          <a:prstGeom prst="rect">
            <a:avLst/>
          </a:prstGeom>
        </p:spPr>
      </p:pic>
      <p:pic>
        <p:nvPicPr>
          <p:cNvPr id="9" name="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4" r="42292"/>
          <a:stretch/>
        </p:blipFill>
        <p:spPr>
          <a:xfrm>
            <a:off x="6048125" y="1158996"/>
            <a:ext cx="923252" cy="3491380"/>
          </a:xfrm>
          <a:prstGeom prst="rect">
            <a:avLst/>
          </a:prstGeom>
        </p:spPr>
      </p:pic>
      <p:pic>
        <p:nvPicPr>
          <p:cNvPr id="10" name="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8" r="44584"/>
          <a:stretch/>
        </p:blipFill>
        <p:spPr>
          <a:xfrm>
            <a:off x="4117730" y="1244556"/>
            <a:ext cx="993732" cy="4398488"/>
          </a:xfrm>
          <a:prstGeom prst="rect">
            <a:avLst/>
          </a:prstGeom>
        </p:spPr>
      </p:pic>
      <p:pic>
        <p:nvPicPr>
          <p:cNvPr id="11" name="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8" r="35313"/>
          <a:stretch/>
        </p:blipFill>
        <p:spPr>
          <a:xfrm>
            <a:off x="7217461" y="4650376"/>
            <a:ext cx="615426" cy="1283129"/>
          </a:xfrm>
          <a:prstGeom prst="rect">
            <a:avLst/>
          </a:prstGeom>
        </p:spPr>
      </p:pic>
      <p:pic>
        <p:nvPicPr>
          <p:cNvPr id="16" name="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2" r="34082"/>
          <a:stretch/>
        </p:blipFill>
        <p:spPr>
          <a:xfrm>
            <a:off x="1125669" y="1618352"/>
            <a:ext cx="1023922" cy="1809186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7" r="29257"/>
          <a:stretch/>
        </p:blipFill>
        <p:spPr>
          <a:xfrm>
            <a:off x="7586954" y="2418687"/>
            <a:ext cx="794250" cy="1076905"/>
          </a:xfrm>
          <a:prstGeom prst="rect">
            <a:avLst/>
          </a:prstGeom>
        </p:spPr>
      </p:pic>
      <p:pic>
        <p:nvPicPr>
          <p:cNvPr id="18" name="B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27697"/>
          <a:stretch/>
        </p:blipFill>
        <p:spPr>
          <a:xfrm>
            <a:off x="545584" y="3686234"/>
            <a:ext cx="2268601" cy="2725366"/>
          </a:xfrm>
          <a:prstGeom prst="rect">
            <a:avLst/>
          </a:prstGeom>
        </p:spPr>
      </p:pic>
      <p:pic>
        <p:nvPicPr>
          <p:cNvPr id="20" name="B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7" r="26282"/>
          <a:stretch/>
        </p:blipFill>
        <p:spPr>
          <a:xfrm>
            <a:off x="3633258" y="1435335"/>
            <a:ext cx="2112689" cy="2528452"/>
          </a:xfrm>
          <a:prstGeom prst="rect">
            <a:avLst/>
          </a:prstGeom>
        </p:spPr>
      </p:pic>
      <p:sp>
        <p:nvSpPr>
          <p:cNvPr id="22" name="Right Arrow 1">
            <a:hlinkClick r:id="rId14" action="ppaction://hlinksldjump"/>
            <a:extLst>
              <a:ext uri="{FF2B5EF4-FFF2-40B4-BE49-F238E27FC236}">
                <a16:creationId xmlns:a16="http://schemas.microsoft.com/office/drawing/2014/main" id="{C057EC6B-C9FB-4025-BB41-E6CF0E93E4F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2" name="B1">
            <a:extLst>
              <a:ext uri="{FF2B5EF4-FFF2-40B4-BE49-F238E27FC236}">
                <a16:creationId xmlns:a16="http://schemas.microsoft.com/office/drawing/2014/main" id="{2FDB6735-0F51-4C98-A309-F535DAC5E15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3" r="30031"/>
          <a:stretch/>
        </p:blipFill>
        <p:spPr>
          <a:xfrm>
            <a:off x="6968867" y="1966280"/>
            <a:ext cx="1634237" cy="221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1F2C7-C9D9-4CF7-ABFD-38624B937E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t="15310" r="31948" b="1583"/>
          <a:stretch/>
        </p:blipFill>
        <p:spPr>
          <a:xfrm>
            <a:off x="441988" y="435325"/>
            <a:ext cx="8260024" cy="5986842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5" name="Rounded Rectangle 18">
            <a:extLst>
              <a:ext uri="{FF2B5EF4-FFF2-40B4-BE49-F238E27FC236}">
                <a16:creationId xmlns:a16="http://schemas.microsoft.com/office/drawing/2014/main" id="{6584359E-56A5-4E4F-B91E-650715603469}"/>
              </a:ext>
            </a:extLst>
          </p:cNvPr>
          <p:cNvSpPr/>
          <p:nvPr/>
        </p:nvSpPr>
        <p:spPr>
          <a:xfrm>
            <a:off x="440038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855828" y="748167"/>
            <a:ext cx="7204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Click on the </a:t>
            </a:r>
            <a:r>
              <a:rPr lang="en-GB" sz="2400" dirty="0" err="1">
                <a:latin typeface="VAG Rounded" pitchFamily="50" charset="0"/>
                <a:ea typeface="Roboto" panose="02000000000000000000" pitchFamily="2" charset="0"/>
              </a:rPr>
              <a:t>Numberblocks</a:t>
            </a:r>
            <a:r>
              <a:rPr lang="en-GB" sz="2400" dirty="0">
                <a:latin typeface="VAG Rounded" pitchFamily="50" charset="0"/>
                <a:ea typeface="Roboto" panose="02000000000000000000" pitchFamily="2" charset="0"/>
              </a:rPr>
              <a:t> to sort them correctly.</a:t>
            </a:r>
          </a:p>
        </p:txBody>
      </p:sp>
      <p:pic>
        <p:nvPicPr>
          <p:cNvPr id="4" name="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5" r="40521"/>
          <a:stretch/>
        </p:blipFill>
        <p:spPr>
          <a:xfrm>
            <a:off x="3491385" y="4452034"/>
            <a:ext cx="608788" cy="1985889"/>
          </a:xfrm>
          <a:prstGeom prst="rect">
            <a:avLst/>
          </a:prstGeom>
        </p:spPr>
      </p:pic>
      <p:pic>
        <p:nvPicPr>
          <p:cNvPr id="6" name="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8" r="32152"/>
          <a:stretch/>
        </p:blipFill>
        <p:spPr>
          <a:xfrm>
            <a:off x="4152950" y="4237683"/>
            <a:ext cx="1028112" cy="2200241"/>
          </a:xfrm>
          <a:prstGeom prst="rect">
            <a:avLst/>
          </a:prstGeom>
        </p:spPr>
      </p:pic>
      <p:pic>
        <p:nvPicPr>
          <p:cNvPr id="7" name="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6" r="42708"/>
          <a:stretch/>
        </p:blipFill>
        <p:spPr>
          <a:xfrm>
            <a:off x="2163888" y="4094644"/>
            <a:ext cx="630771" cy="2356541"/>
          </a:xfrm>
          <a:prstGeom prst="rect">
            <a:avLst/>
          </a:prstGeom>
        </p:spPr>
      </p:pic>
      <p:pic>
        <p:nvPicPr>
          <p:cNvPr id="8" name="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2" r="43229"/>
          <a:stretch/>
        </p:blipFill>
        <p:spPr>
          <a:xfrm>
            <a:off x="5405153" y="3607810"/>
            <a:ext cx="808720" cy="2866573"/>
          </a:xfrm>
          <a:prstGeom prst="rect">
            <a:avLst/>
          </a:prstGeom>
        </p:spPr>
      </p:pic>
      <p:pic>
        <p:nvPicPr>
          <p:cNvPr id="9" name="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4" r="42292"/>
          <a:stretch/>
        </p:blipFill>
        <p:spPr>
          <a:xfrm>
            <a:off x="6252370" y="3559070"/>
            <a:ext cx="758030" cy="2866575"/>
          </a:xfrm>
          <a:prstGeom prst="rect">
            <a:avLst/>
          </a:prstGeom>
        </p:spPr>
      </p:pic>
      <p:pic>
        <p:nvPicPr>
          <p:cNvPr id="10" name="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8" r="44584"/>
          <a:stretch/>
        </p:blipFill>
        <p:spPr>
          <a:xfrm>
            <a:off x="1364584" y="2868854"/>
            <a:ext cx="815897" cy="3611349"/>
          </a:xfrm>
          <a:prstGeom prst="rect">
            <a:avLst/>
          </a:prstGeom>
        </p:spPr>
      </p:pic>
      <p:pic>
        <p:nvPicPr>
          <p:cNvPr id="11" name="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8" r="35313"/>
          <a:stretch/>
        </p:blipFill>
        <p:spPr>
          <a:xfrm>
            <a:off x="7126595" y="5229451"/>
            <a:ext cx="505291" cy="1053504"/>
          </a:xfrm>
          <a:prstGeom prst="rect">
            <a:avLst/>
          </a:prstGeom>
        </p:spPr>
      </p:pic>
      <p:pic>
        <p:nvPicPr>
          <p:cNvPr id="16" name="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2" r="34082"/>
          <a:stretch/>
        </p:blipFill>
        <p:spPr>
          <a:xfrm>
            <a:off x="2604020" y="4838414"/>
            <a:ext cx="840684" cy="1485420"/>
          </a:xfrm>
          <a:prstGeom prst="rect">
            <a:avLst/>
          </a:prstGeom>
        </p:spPr>
      </p:pic>
      <p:pic>
        <p:nvPicPr>
          <p:cNvPr id="3" name="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7" r="29257"/>
          <a:stretch/>
        </p:blipFill>
        <p:spPr>
          <a:xfrm>
            <a:off x="4848749" y="5405743"/>
            <a:ext cx="652114" cy="884186"/>
          </a:xfrm>
          <a:prstGeom prst="rect">
            <a:avLst/>
          </a:prstGeom>
        </p:spPr>
      </p:pic>
      <p:pic>
        <p:nvPicPr>
          <p:cNvPr id="18" name="B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27697"/>
          <a:stretch/>
        </p:blipFill>
        <p:spPr>
          <a:xfrm>
            <a:off x="4773253" y="1973002"/>
            <a:ext cx="1519485" cy="1825421"/>
          </a:xfrm>
          <a:prstGeom prst="rect">
            <a:avLst/>
          </a:prstGeom>
        </p:spPr>
      </p:pic>
      <p:pic>
        <p:nvPicPr>
          <p:cNvPr id="20" name="B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7" r="26282"/>
          <a:stretch/>
        </p:blipFill>
        <p:spPr>
          <a:xfrm>
            <a:off x="7187928" y="2821316"/>
            <a:ext cx="1415056" cy="1693530"/>
          </a:xfrm>
          <a:prstGeom prst="rect">
            <a:avLst/>
          </a:prstGeom>
        </p:spPr>
      </p:pic>
      <p:sp>
        <p:nvSpPr>
          <p:cNvPr id="22" name="Right Arrow 1">
            <a:hlinkClick r:id="rId14" action="ppaction://hlinksldjump"/>
            <a:extLst>
              <a:ext uri="{FF2B5EF4-FFF2-40B4-BE49-F238E27FC236}">
                <a16:creationId xmlns:a16="http://schemas.microsoft.com/office/drawing/2014/main" id="{C057EC6B-C9FB-4025-BB41-E6CF0E93E4FC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1C38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finish</a:t>
            </a:r>
          </a:p>
        </p:txBody>
      </p:sp>
      <p:pic>
        <p:nvPicPr>
          <p:cNvPr id="12" name="B1">
            <a:extLst>
              <a:ext uri="{FF2B5EF4-FFF2-40B4-BE49-F238E27FC236}">
                <a16:creationId xmlns:a16="http://schemas.microsoft.com/office/drawing/2014/main" id="{2FDB6735-0F51-4C98-A309-F535DAC5E15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3" r="30031"/>
          <a:stretch/>
        </p:blipFill>
        <p:spPr>
          <a:xfrm>
            <a:off x="6288932" y="2090150"/>
            <a:ext cx="1094594" cy="1484135"/>
          </a:xfrm>
          <a:prstGeom prst="rect">
            <a:avLst/>
          </a:prstGeom>
        </p:spPr>
      </p:pic>
      <p:sp>
        <p:nvSpPr>
          <p:cNvPr id="19" name="Flowchart: Process 18">
            <a:extLst>
              <a:ext uri="{FF2B5EF4-FFF2-40B4-BE49-F238E27FC236}">
                <a16:creationId xmlns:a16="http://schemas.microsoft.com/office/drawing/2014/main" id="{DCA1D8B0-FB49-420C-814C-D5BC892A6490}"/>
              </a:ext>
            </a:extLst>
          </p:cNvPr>
          <p:cNvSpPr/>
          <p:nvPr/>
        </p:nvSpPr>
        <p:spPr>
          <a:xfrm rot="16200000">
            <a:off x="4293699" y="2991272"/>
            <a:ext cx="637631" cy="116538"/>
          </a:xfrm>
          <a:prstGeom prst="flowChartProcess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Process 20">
            <a:extLst>
              <a:ext uri="{FF2B5EF4-FFF2-40B4-BE49-F238E27FC236}">
                <a16:creationId xmlns:a16="http://schemas.microsoft.com/office/drawing/2014/main" id="{53B847A8-DC39-433B-91DD-B5D81152B006}"/>
              </a:ext>
            </a:extLst>
          </p:cNvPr>
          <p:cNvSpPr/>
          <p:nvPr/>
        </p:nvSpPr>
        <p:spPr>
          <a:xfrm rot="16200000">
            <a:off x="4293699" y="2377246"/>
            <a:ext cx="637631" cy="116538"/>
          </a:xfrm>
          <a:prstGeom prst="flowChartProcess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Flowchart: Process 22">
            <a:extLst>
              <a:ext uri="{FF2B5EF4-FFF2-40B4-BE49-F238E27FC236}">
                <a16:creationId xmlns:a16="http://schemas.microsoft.com/office/drawing/2014/main" id="{D6A5501C-D74F-4CFD-A5FC-69328997A922}"/>
              </a:ext>
            </a:extLst>
          </p:cNvPr>
          <p:cNvSpPr/>
          <p:nvPr/>
        </p:nvSpPr>
        <p:spPr>
          <a:xfrm rot="16200000">
            <a:off x="4293699" y="1786878"/>
            <a:ext cx="637631" cy="116538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AB7563-990D-423F-9014-6C710DDC0604}"/>
              </a:ext>
            </a:extLst>
          </p:cNvPr>
          <p:cNvSpPr txBox="1"/>
          <p:nvPr/>
        </p:nvSpPr>
        <p:spPr>
          <a:xfrm>
            <a:off x="4575265" y="1510273"/>
            <a:ext cx="45719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can make a square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349447-5CA1-4237-B113-44F67F59B412}"/>
              </a:ext>
            </a:extLst>
          </p:cNvPr>
          <p:cNvSpPr txBox="1"/>
          <p:nvPr/>
        </p:nvSpPr>
        <p:spPr>
          <a:xfrm>
            <a:off x="105" y="151027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 cannot make a square</a:t>
            </a:r>
          </a:p>
        </p:txBody>
      </p:sp>
    </p:spTree>
    <p:extLst>
      <p:ext uri="{BB962C8B-B14F-4D97-AF65-F5344CB8AC3E}">
        <p14:creationId xmlns:p14="http://schemas.microsoft.com/office/powerpoint/2010/main" val="221333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82 -0.03218 L 0.19341 -0.3782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3" y="-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6 -0.00764 L 0.67448 -0.137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87" y="-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6.07153E-17 L 0.18958 -0.44121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-2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8177 -0.22107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97" y="-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2474 -0.2879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-0.17743 -0.27755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72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-0.28142 -0.26111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0" y="-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27673 -0.28032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-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52031 -0.19444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24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8">
            <a:extLst>
              <a:ext uri="{FF2B5EF4-FFF2-40B4-BE49-F238E27FC236}">
                <a16:creationId xmlns:a16="http://schemas.microsoft.com/office/drawing/2014/main" id="{7FFBBE41-E46D-4A36-84D8-DDB9E4746CD1}"/>
              </a:ext>
            </a:extLst>
          </p:cNvPr>
          <p:cNvSpPr/>
          <p:nvPr/>
        </p:nvSpPr>
        <p:spPr>
          <a:xfrm>
            <a:off x="6471557" y="901876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15AB761-6F4F-4167-A175-C08C095CFD4A}"/>
              </a:ext>
            </a:extLst>
          </p:cNvPr>
          <p:cNvSpPr txBox="1"/>
          <p:nvPr/>
        </p:nvSpPr>
        <p:spPr>
          <a:xfrm>
            <a:off x="125457" y="5858553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2203</TotalTime>
  <Words>312</Words>
  <Application>Microsoft Office PowerPoint</Application>
  <PresentationFormat>On-screen Show (4:3)</PresentationFormat>
  <Paragraphs>68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VAG Rounded</vt:lpstr>
      <vt:lpstr>Twinkl</vt:lpstr>
      <vt:lpstr>Heinemann Roman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149</cp:revision>
  <dcterms:created xsi:type="dcterms:W3CDTF">2020-07-02T07:30:45Z</dcterms:created>
  <dcterms:modified xsi:type="dcterms:W3CDTF">2021-01-26T16:22:20Z</dcterms:modified>
</cp:coreProperties>
</file>