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706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527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411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493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431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381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029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328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740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310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638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9E908-F7DB-4516-9C41-89471FCD023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17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190500"/>
            <a:ext cx="114681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Year 4 English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                                                              Friday 8</a:t>
            </a:r>
            <a:r>
              <a:rPr lang="en-GB" sz="32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200" dirty="0" smtClean="0">
                <a:latin typeface="Comic Sans MS" panose="030F0702030302020204" pitchFamily="66" charset="0"/>
              </a:rPr>
              <a:t> January 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WALT: Respond to Chapter 1 of The Iron Man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389194" y="3125846"/>
            <a:ext cx="4543426" cy="279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913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661794" y="507900"/>
            <a:ext cx="6577015" cy="58422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06388" y="2094697"/>
            <a:ext cx="6436517" cy="2809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197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5232" y="685341"/>
            <a:ext cx="5876009" cy="52863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358738" y="-629783"/>
            <a:ext cx="3256203" cy="53244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8291015" y="1462585"/>
            <a:ext cx="1819275" cy="535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850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13524" y="448538"/>
            <a:ext cx="5019677" cy="58371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822354" y="88160"/>
            <a:ext cx="2886077" cy="558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3602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471" y="670567"/>
            <a:ext cx="6079820" cy="54054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240360" y="-58511"/>
            <a:ext cx="3400425" cy="589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452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921230" y="1136170"/>
            <a:ext cx="3571875" cy="42141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885480" y="-594341"/>
            <a:ext cx="3759554" cy="49482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49020" y="2667645"/>
            <a:ext cx="3432473" cy="494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952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65926" y="81811"/>
            <a:ext cx="3914777" cy="52370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833816" y="-1299668"/>
            <a:ext cx="1696441" cy="51720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445104" y="1603522"/>
            <a:ext cx="4476752" cy="5174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614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49026" y="-44178"/>
            <a:ext cx="4786313" cy="56080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2515329" y="2747230"/>
            <a:ext cx="1253705" cy="560809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005796" y="423706"/>
            <a:ext cx="4167190" cy="5596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828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565" y="283029"/>
            <a:ext cx="9399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Choose your challenge ….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912" y="952500"/>
            <a:ext cx="4262438" cy="560334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6012" y="283029"/>
            <a:ext cx="4654903" cy="6255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394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812" y="371475"/>
            <a:ext cx="4386263" cy="59763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95925" y="371475"/>
            <a:ext cx="6000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No printer? No problem!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Choose from these writing tasks …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4594" y="2427266"/>
            <a:ext cx="6938631" cy="8112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4595" y="3513116"/>
            <a:ext cx="6920472" cy="6397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4594" y="1585980"/>
            <a:ext cx="6762750" cy="566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116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34</Words>
  <Application>Microsoft Office PowerPoint</Application>
  <PresentationFormat>Widescreen</PresentationFormat>
  <Paragraphs>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Long</dc:creator>
  <cp:lastModifiedBy>Yasmin Ramli</cp:lastModifiedBy>
  <cp:revision>5</cp:revision>
  <dcterms:created xsi:type="dcterms:W3CDTF">2021-01-07T19:12:19Z</dcterms:created>
  <dcterms:modified xsi:type="dcterms:W3CDTF">2021-01-08T11:25:38Z</dcterms:modified>
</cp:coreProperties>
</file>