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2" r:id="rId5"/>
    <p:sldId id="260" r:id="rId6"/>
    <p:sldId id="261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22050-C08B-4441-A0E5-6EC5D2C3428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23933-0A00-44F4-AEEA-CABA3A9D4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092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22050-C08B-4441-A0E5-6EC5D2C3428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23933-0A00-44F4-AEEA-CABA3A9D4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040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22050-C08B-4441-A0E5-6EC5D2C3428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23933-0A00-44F4-AEEA-CABA3A9D4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597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22050-C08B-4441-A0E5-6EC5D2C3428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23933-0A00-44F4-AEEA-CABA3A9D4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789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22050-C08B-4441-A0E5-6EC5D2C3428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23933-0A00-44F4-AEEA-CABA3A9D4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02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22050-C08B-4441-A0E5-6EC5D2C3428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23933-0A00-44F4-AEEA-CABA3A9D4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573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22050-C08B-4441-A0E5-6EC5D2C3428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23933-0A00-44F4-AEEA-CABA3A9D4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306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22050-C08B-4441-A0E5-6EC5D2C3428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23933-0A00-44F4-AEEA-CABA3A9D4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023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22050-C08B-4441-A0E5-6EC5D2C3428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23933-0A00-44F4-AEEA-CABA3A9D4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8979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22050-C08B-4441-A0E5-6EC5D2C3428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23933-0A00-44F4-AEEA-CABA3A9D4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207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22050-C08B-4441-A0E5-6EC5D2C3428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23933-0A00-44F4-AEEA-CABA3A9D4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5449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022050-C08B-4441-A0E5-6EC5D2C3428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823933-0A00-44F4-AEEA-CABA3A9D4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164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000" y="190500"/>
            <a:ext cx="114681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Year 4 English 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                                                       Thursday 7</a:t>
            </a:r>
            <a:r>
              <a:rPr lang="en-GB" sz="3200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3200" dirty="0" smtClean="0">
                <a:latin typeface="Comic Sans MS" panose="030F0702030302020204" pitchFamily="66" charset="0"/>
              </a:rPr>
              <a:t> January </a:t>
            </a:r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 smtClean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WALT: Predict what will happen in the Iron Man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0800" y="2443163"/>
            <a:ext cx="2666985" cy="41862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2150" y="2438401"/>
            <a:ext cx="3162300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8045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1451" y="238125"/>
            <a:ext cx="115019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The Iron Man is a </a:t>
            </a:r>
            <a:r>
              <a:rPr lang="en-GB" sz="3200" b="1" i="1" dirty="0" smtClean="0">
                <a:latin typeface="Comic Sans MS" panose="030F0702030302020204" pitchFamily="66" charset="0"/>
              </a:rPr>
              <a:t>classic</a:t>
            </a:r>
            <a:r>
              <a:rPr lang="en-GB" sz="3200" dirty="0" smtClean="0">
                <a:latin typeface="Comic Sans MS" panose="030F0702030302020204" pitchFamily="66" charset="0"/>
              </a:rPr>
              <a:t> book by Ted Hughes.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319226" y="1711379"/>
            <a:ext cx="599647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In August 1930 Ted Hughes was born in Yorkshire.  He went to Cambridge University and became a famous poet and writer of children’s books.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Between 1984 and 1998 (when he died) he was the Poet Laureate in the UK.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7" y="1781175"/>
            <a:ext cx="4557713" cy="4377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2596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1451" y="238125"/>
            <a:ext cx="115019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The Iron Man was written in 1968.  It has been republished many times and sold millions of copies all around the world.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102" y="1566863"/>
            <a:ext cx="2491006" cy="391001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9875" y="1566863"/>
            <a:ext cx="2889192" cy="39100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9834" y="1566863"/>
            <a:ext cx="2644566" cy="38727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87774" y="1566864"/>
            <a:ext cx="2860128" cy="387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4562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8102" y="152400"/>
            <a:ext cx="93990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What do you think the story will be about?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102" y="1096600"/>
            <a:ext cx="2491006" cy="391001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4581" y="1096600"/>
            <a:ext cx="2889192" cy="39100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9246" y="1096600"/>
            <a:ext cx="2644566" cy="38727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58796" y="1096600"/>
            <a:ext cx="2860128" cy="387272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28102" y="5316974"/>
            <a:ext cx="67377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clues can you see on the covers? </a:t>
            </a:r>
          </a:p>
        </p:txBody>
      </p:sp>
      <p:sp>
        <p:nvSpPr>
          <p:cNvPr id="8" name="Rectangle 7"/>
          <p:cNvSpPr/>
          <p:nvPr/>
        </p:nvSpPr>
        <p:spPr>
          <a:xfrm>
            <a:off x="128102" y="5950812"/>
            <a:ext cx="83936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</a:t>
            </a:r>
            <a:r>
              <a:rPr lang="en-GB" sz="2800" dirty="0" smtClean="0">
                <a:latin typeface="Comic Sans MS" panose="030F0702030302020204" pitchFamily="66" charset="0"/>
              </a:rPr>
              <a:t>genre do you think the story will be from? 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2200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42763" y="980105"/>
            <a:ext cx="44879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https://www.bbc.co.uk/bitesize/clips/z878q6f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302273" y="248586"/>
            <a:ext cx="84048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Watch this clip of the beginning of the story …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1647" y="1693680"/>
            <a:ext cx="7591425" cy="4219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4765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9966" y="243424"/>
            <a:ext cx="1146048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0" i="0" u="none" strike="noStrike" baseline="0" dirty="0" smtClean="0">
                <a:latin typeface="TimesNewRomanPSMT"/>
              </a:rPr>
              <a:t>The Coming of the Iron Man</a:t>
            </a:r>
          </a:p>
          <a:p>
            <a:r>
              <a:rPr lang="en-GB" dirty="0">
                <a:latin typeface="TimesNewRomanPSMT"/>
              </a:rPr>
              <a:t>The Iron Man came to the top of the cliff.</a:t>
            </a:r>
          </a:p>
          <a:p>
            <a:r>
              <a:rPr lang="en-GB" dirty="0">
                <a:latin typeface="TimesNewRomanPSMT"/>
              </a:rPr>
              <a:t>How far had he walked? Nobody knows. Where did he come from? Nobody</a:t>
            </a:r>
          </a:p>
          <a:p>
            <a:r>
              <a:rPr lang="en-GB" dirty="0">
                <a:latin typeface="TimesNewRomanPSMT"/>
              </a:rPr>
              <a:t>knows. How was he made? Nobody knows.</a:t>
            </a:r>
          </a:p>
          <a:p>
            <a:r>
              <a:rPr lang="en-GB" dirty="0">
                <a:latin typeface="TimesNewRomanPSMT"/>
              </a:rPr>
              <a:t>Taller than a house, the Iron Man stood at the top of the cliff, on the very</a:t>
            </a:r>
          </a:p>
          <a:p>
            <a:r>
              <a:rPr lang="en-GB" dirty="0">
                <a:latin typeface="TimesNewRomanPSMT"/>
              </a:rPr>
              <a:t>brink, in the darkness.</a:t>
            </a:r>
          </a:p>
          <a:p>
            <a:r>
              <a:rPr lang="en-GB" dirty="0">
                <a:latin typeface="TimesNewRomanPSMT"/>
              </a:rPr>
              <a:t>The wind sang through his iron fingers. His great iron head, shaped like a</a:t>
            </a:r>
          </a:p>
          <a:p>
            <a:r>
              <a:rPr lang="en-GB" dirty="0">
                <a:latin typeface="TimesNewRomanPSMT"/>
              </a:rPr>
              <a:t>dustbin but as big as a bedroom, slowly turned to the right, slowly turned to the left.</a:t>
            </a:r>
          </a:p>
          <a:p>
            <a:r>
              <a:rPr lang="en-GB" dirty="0">
                <a:latin typeface="TimesNewRomanPSMT"/>
              </a:rPr>
              <a:t>His iron ears turned, this way, that way. He was hearing the sea. His eyes, like</a:t>
            </a:r>
          </a:p>
          <a:p>
            <a:r>
              <a:rPr lang="en-GB" dirty="0">
                <a:latin typeface="TimesNewRomanPSMT"/>
              </a:rPr>
              <a:t>headlamps, glowed white, then red, then infrared, searching the sea. Never before had</a:t>
            </a:r>
          </a:p>
          <a:p>
            <a:r>
              <a:rPr lang="en-GB" dirty="0">
                <a:latin typeface="TimesNewRomanPSMT"/>
              </a:rPr>
              <a:t>the Iron Man seen the sea</a:t>
            </a:r>
            <a:r>
              <a:rPr lang="en-GB" dirty="0" smtClean="0">
                <a:latin typeface="TimesNewRomanPSMT"/>
              </a:rPr>
              <a:t>.</a:t>
            </a:r>
            <a:endParaRPr lang="en-GB" dirty="0">
              <a:latin typeface="TimesNewRomanPSM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69966" y="3263095"/>
            <a:ext cx="6096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TimesNewRomanPSMT"/>
              </a:rPr>
              <a:t>He swayed in the strong wind that pressed against his back. He swayed</a:t>
            </a:r>
          </a:p>
          <a:p>
            <a:r>
              <a:rPr lang="en-GB" dirty="0">
                <a:latin typeface="TimesNewRomanPSMT"/>
              </a:rPr>
              <a:t>forward, on the brink of the high cliff.</a:t>
            </a:r>
          </a:p>
          <a:p>
            <a:r>
              <a:rPr lang="en-GB" dirty="0">
                <a:latin typeface="TimesNewRomanPSMT"/>
              </a:rPr>
              <a:t>And his right foot, his enormous iron right foot, lifted - up, out into space, and</a:t>
            </a:r>
          </a:p>
          <a:p>
            <a:r>
              <a:rPr lang="en-GB" dirty="0">
                <a:latin typeface="TimesNewRomanPSMT"/>
              </a:rPr>
              <a:t>the Iron Man stepped forward, off the cliff, into nothingness.</a:t>
            </a:r>
          </a:p>
          <a:p>
            <a:r>
              <a:rPr lang="en-GB" dirty="0">
                <a:latin typeface="TimesNewRomanPSMT"/>
              </a:rPr>
              <a:t>CRRRAAAASSSSSSH!</a:t>
            </a:r>
          </a:p>
          <a:p>
            <a:r>
              <a:rPr lang="en-GB" dirty="0">
                <a:latin typeface="TimesNewRomanPSMT"/>
              </a:rPr>
              <a:t>Down the cliff the Iron Man came toppling, head over heels.</a:t>
            </a:r>
          </a:p>
          <a:p>
            <a:r>
              <a:rPr lang="en-GB" dirty="0">
                <a:latin typeface="TimesNewRomanPSMT"/>
              </a:rPr>
              <a:t>CRASH!</a:t>
            </a:r>
          </a:p>
          <a:p>
            <a:r>
              <a:rPr lang="en-GB" dirty="0">
                <a:latin typeface="TimesNewRomanPSMT"/>
              </a:rPr>
              <a:t>CRASH!</a:t>
            </a:r>
          </a:p>
          <a:p>
            <a:r>
              <a:rPr lang="en-GB" dirty="0">
                <a:latin typeface="TimesNewRomanPSMT"/>
              </a:rPr>
              <a:t>CRASH!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77898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7381" y="270191"/>
            <a:ext cx="1112084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imesNewRomanPSMT"/>
              </a:rPr>
              <a:t>From rock to rock, snag to snag, tumbling slowly. And as he crashed and</a:t>
            </a:r>
          </a:p>
          <a:p>
            <a:r>
              <a:rPr lang="en-GB" dirty="0">
                <a:latin typeface="TimesNewRomanPSMT"/>
              </a:rPr>
              <a:t>crashed and crashed.</a:t>
            </a:r>
          </a:p>
          <a:p>
            <a:r>
              <a:rPr lang="en-GB" dirty="0">
                <a:latin typeface="TimesNewRomanPSMT"/>
              </a:rPr>
              <a:t>His iron legs fell off.</a:t>
            </a:r>
          </a:p>
          <a:p>
            <a:r>
              <a:rPr lang="en-GB" dirty="0">
                <a:latin typeface="TimesNewRomanPSMT"/>
              </a:rPr>
              <a:t>His iron arms broke off, and the hands broke off the arms.</a:t>
            </a:r>
          </a:p>
          <a:p>
            <a:r>
              <a:rPr lang="en-GB" dirty="0">
                <a:latin typeface="TimesNewRomanPSMT"/>
              </a:rPr>
              <a:t>His great iron ears fell off and his eyes fell out.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287381" y="1815465"/>
            <a:ext cx="880436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imesNewRomanPSMT"/>
              </a:rPr>
              <a:t>His great iron head fell off.</a:t>
            </a:r>
          </a:p>
          <a:p>
            <a:r>
              <a:rPr lang="en-GB" dirty="0">
                <a:latin typeface="TimesNewRomanPSMT"/>
              </a:rPr>
              <a:t>All the separate pieces tumbled, scattered, crashing, bumping, clanging, down</a:t>
            </a:r>
          </a:p>
          <a:p>
            <a:r>
              <a:rPr lang="en-GB" dirty="0">
                <a:latin typeface="TimesNewRomanPSMT"/>
              </a:rPr>
              <a:t>on to the rocky beach far below.</a:t>
            </a:r>
          </a:p>
          <a:p>
            <a:r>
              <a:rPr lang="en-GB" dirty="0">
                <a:latin typeface="TimesNewRomanPSMT"/>
              </a:rPr>
              <a:t>A few rocks tumbled with him.</a:t>
            </a:r>
          </a:p>
          <a:p>
            <a:r>
              <a:rPr lang="en-GB" dirty="0">
                <a:latin typeface="TimesNewRomanPSMT"/>
              </a:rPr>
              <a:t>Then</a:t>
            </a:r>
          </a:p>
          <a:p>
            <a:r>
              <a:rPr lang="en-GB" dirty="0">
                <a:latin typeface="TimesNewRomanPSMT"/>
              </a:rPr>
              <a:t>Silence.</a:t>
            </a:r>
          </a:p>
          <a:p>
            <a:r>
              <a:rPr lang="en-GB" dirty="0">
                <a:latin typeface="TimesNewRomanPSMT"/>
              </a:rPr>
              <a:t>Only the sound of the sea, chewing away at the edge of the rocky beach,</a:t>
            </a:r>
          </a:p>
          <a:p>
            <a:r>
              <a:rPr lang="en-GB" dirty="0">
                <a:latin typeface="TimesNewRomanPSMT"/>
              </a:rPr>
              <a:t>where the bits and pieces of the Iron Man lay scattered far and wide, silent and</a:t>
            </a:r>
          </a:p>
          <a:p>
            <a:r>
              <a:rPr lang="en-GB" dirty="0">
                <a:latin typeface="TimesNewRomanPSMT"/>
              </a:rPr>
              <a:t>unmoving.</a:t>
            </a:r>
          </a:p>
          <a:p>
            <a:r>
              <a:rPr lang="en-GB" dirty="0">
                <a:latin typeface="TimesNewRomanPSMT"/>
              </a:rPr>
              <a:t>Only one of the iron hands, lying beside an old, sand-logged washed-up</a:t>
            </a:r>
          </a:p>
          <a:p>
            <a:r>
              <a:rPr lang="en-GB" dirty="0">
                <a:latin typeface="TimesNewRomanPSMT"/>
              </a:rPr>
              <a:t>seaman’s boot, waved its fingers for a minute, like a crab on its back. Then it lay still.</a:t>
            </a:r>
          </a:p>
          <a:p>
            <a:r>
              <a:rPr lang="en-GB" dirty="0">
                <a:latin typeface="TimesNewRomanPSMT"/>
              </a:rPr>
              <a:t>While the stars went on wheeling through the sky and the wind went on</a:t>
            </a:r>
          </a:p>
          <a:p>
            <a:r>
              <a:rPr lang="en-GB" dirty="0">
                <a:latin typeface="TimesNewRomanPSMT"/>
              </a:rPr>
              <a:t>tugging at the grass on the cliff top and the sea went on boiling and booming.</a:t>
            </a:r>
          </a:p>
          <a:p>
            <a:r>
              <a:rPr lang="en-GB" dirty="0">
                <a:latin typeface="TimesNewRomanPSMT"/>
              </a:rPr>
              <a:t>Nobody knew the Iron Man had fallen.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73386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3493" y="1360247"/>
            <a:ext cx="7628983" cy="383503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3565" y="283029"/>
            <a:ext cx="93990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Choose your challenge ….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158331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577</Words>
  <Application>Microsoft Office PowerPoint</Application>
  <PresentationFormat>Widescreen</PresentationFormat>
  <Paragraphs>56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TimesNewRomanPSMT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Integra Schools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Long</dc:creator>
  <cp:lastModifiedBy>Yasmin Ramli</cp:lastModifiedBy>
  <cp:revision>9</cp:revision>
  <dcterms:created xsi:type="dcterms:W3CDTF">2021-01-06T12:10:51Z</dcterms:created>
  <dcterms:modified xsi:type="dcterms:W3CDTF">2021-01-06T21:24:38Z</dcterms:modified>
</cp:coreProperties>
</file>