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0" r:id="rId5"/>
    <p:sldId id="264" r:id="rId6"/>
    <p:sldId id="263" r:id="rId7"/>
    <p:sldId id="262" r:id="rId8"/>
    <p:sldId id="261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1" r:id="rId17"/>
    <p:sldId id="273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FC04-4638-473E-8352-840AA5ED335D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3E0F0-22BE-445C-93A3-BF7DD2E16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470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FC04-4638-473E-8352-840AA5ED335D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3E0F0-22BE-445C-93A3-BF7DD2E16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300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FC04-4638-473E-8352-840AA5ED335D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3E0F0-22BE-445C-93A3-BF7DD2E16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140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FC04-4638-473E-8352-840AA5ED335D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3E0F0-22BE-445C-93A3-BF7DD2E16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590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FC04-4638-473E-8352-840AA5ED335D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3E0F0-22BE-445C-93A3-BF7DD2E16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245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FC04-4638-473E-8352-840AA5ED335D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3E0F0-22BE-445C-93A3-BF7DD2E16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630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FC04-4638-473E-8352-840AA5ED335D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3E0F0-22BE-445C-93A3-BF7DD2E16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109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FC04-4638-473E-8352-840AA5ED335D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3E0F0-22BE-445C-93A3-BF7DD2E16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083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FC04-4638-473E-8352-840AA5ED335D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3E0F0-22BE-445C-93A3-BF7DD2E16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497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FC04-4638-473E-8352-840AA5ED335D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3E0F0-22BE-445C-93A3-BF7DD2E16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82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FC04-4638-473E-8352-840AA5ED335D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03E0F0-22BE-445C-93A3-BF7DD2E16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103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D2FC04-4638-473E-8352-840AA5ED335D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03E0F0-22BE-445C-93A3-BF7DD2E16C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514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117832" y="0"/>
            <a:ext cx="502977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38122" y="895739"/>
            <a:ext cx="534644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Year 4 Storytime with </a:t>
            </a: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Mrs Long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07/01/21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6245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124035" y="-867522"/>
            <a:ext cx="5924881" cy="8555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054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183353" y="-808206"/>
            <a:ext cx="5638294" cy="8499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327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298256" y="-990796"/>
            <a:ext cx="6244101" cy="8921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643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733863" y="-920787"/>
            <a:ext cx="6007373" cy="8865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2136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843704" y="-1041767"/>
            <a:ext cx="6095599" cy="9061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5367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390993" y="-1125353"/>
            <a:ext cx="5965324" cy="910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191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881317" y="-1076212"/>
            <a:ext cx="6281632" cy="8986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122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591450" y="-1038272"/>
            <a:ext cx="6012281" cy="877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8262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33149" y="-1166011"/>
            <a:ext cx="6218132" cy="9210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4781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760769" y="-1078536"/>
            <a:ext cx="5972222" cy="888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9293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276970" y="-920206"/>
            <a:ext cx="6249354" cy="8735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7381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952569" y="-1074457"/>
            <a:ext cx="6176450" cy="9005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1477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362299" y="-930840"/>
            <a:ext cx="6237317" cy="8818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4537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8539" y="541176"/>
            <a:ext cx="1017036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This isn’t the end of the story!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 smtClean="0">
                <a:latin typeface="Comic Sans MS" panose="030F0702030302020204" pitchFamily="66" charset="0"/>
              </a:rPr>
              <a:t>Can you predict how it ends?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 smtClean="0">
                <a:latin typeface="Comic Sans MS" panose="030F0702030302020204" pitchFamily="66" charset="0"/>
              </a:rPr>
              <a:t>How would you finish it?</a:t>
            </a:r>
            <a:endParaRPr lang="en-GB" sz="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1933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923386" y="853829"/>
            <a:ext cx="6209196" cy="5190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2319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7241" y="130629"/>
            <a:ext cx="115606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Follow up activity ….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Lots of the illustrations in the story are drawn from a different perspective.  That means they are drawn from looking down or above, instead of from the front.  We are going to try and draw some pictures from a different perspective in class.  You could do the same at home! 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332986" y="3380987"/>
            <a:ext cx="3505200" cy="19621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2648823" y="2795198"/>
            <a:ext cx="2467419" cy="28684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043840" y="3304777"/>
            <a:ext cx="3130420" cy="24893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8570200" y="2185059"/>
            <a:ext cx="2963471" cy="3471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067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87</Words>
  <Application>Microsoft Office PowerPoint</Application>
  <PresentationFormat>Widescreen</PresentationFormat>
  <Paragraphs>12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Long</dc:creator>
  <cp:lastModifiedBy>David Long</cp:lastModifiedBy>
  <cp:revision>5</cp:revision>
  <dcterms:created xsi:type="dcterms:W3CDTF">2021-01-06T19:01:14Z</dcterms:created>
  <dcterms:modified xsi:type="dcterms:W3CDTF">2021-01-06T19:50:23Z</dcterms:modified>
</cp:coreProperties>
</file>