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5" r:id="rId3"/>
    <p:sldId id="266" r:id="rId4"/>
    <p:sldId id="267" r:id="rId5"/>
    <p:sldId id="268" r:id="rId6"/>
    <p:sldId id="269" r:id="rId7"/>
    <p:sldId id="27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F2D1B-901C-48D4-BCA0-4630BDAEC5B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3500-E9A1-474D-9F22-AB2D37698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002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F2D1B-901C-48D4-BCA0-4630BDAEC5B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3500-E9A1-474D-9F22-AB2D37698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529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F2D1B-901C-48D4-BCA0-4630BDAEC5B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3500-E9A1-474D-9F22-AB2D37698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147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F2D1B-901C-48D4-BCA0-4630BDAEC5B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3500-E9A1-474D-9F22-AB2D37698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586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F2D1B-901C-48D4-BCA0-4630BDAEC5B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3500-E9A1-474D-9F22-AB2D37698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839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F2D1B-901C-48D4-BCA0-4630BDAEC5B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3500-E9A1-474D-9F22-AB2D37698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501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F2D1B-901C-48D4-BCA0-4630BDAEC5B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3500-E9A1-474D-9F22-AB2D37698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599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F2D1B-901C-48D4-BCA0-4630BDAEC5B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3500-E9A1-474D-9F22-AB2D37698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301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F2D1B-901C-48D4-BCA0-4630BDAEC5B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3500-E9A1-474D-9F22-AB2D37698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182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F2D1B-901C-48D4-BCA0-4630BDAEC5B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3500-E9A1-474D-9F22-AB2D37698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86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F2D1B-901C-48D4-BCA0-4630BDAEC5B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3500-E9A1-474D-9F22-AB2D37698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300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5F2D1B-901C-48D4-BCA0-4630BDAEC5B5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B3500-E9A1-474D-9F22-AB2D37698B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72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7" Type="http://schemas.openxmlformats.org/officeDocument/2006/relationships/image" Target="../media/image10.png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FCB8CA66-709E-4351-A21C-5E0D7FC980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0310" y="452467"/>
            <a:ext cx="2145444" cy="171395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98C62D4-E8AF-4803-AE2E-74C26B202B40}"/>
              </a:ext>
            </a:extLst>
          </p:cNvPr>
          <p:cNvSpPr txBox="1"/>
          <p:nvPr/>
        </p:nvSpPr>
        <p:spPr>
          <a:xfrm>
            <a:off x="206846" y="241164"/>
            <a:ext cx="9036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Assembly </a:t>
            </a:r>
            <a:r>
              <a:rPr lang="en-GB" sz="2400" dirty="0" smtClean="0">
                <a:latin typeface="Comic Sans MS" panose="030F0702030302020204" pitchFamily="66" charset="0"/>
              </a:rPr>
              <a:t>1 – No way through isn’t true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F7F2D94B-5D7A-409C-8E98-D508DE97EE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43" y="702829"/>
            <a:ext cx="1727937" cy="2513979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678" y="843395"/>
            <a:ext cx="6624077" cy="163170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23597" y="5090983"/>
            <a:ext cx="110258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Boris asks, “Can you think of some situations where you get stuck and feel there is no way through?”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935" y="2698296"/>
            <a:ext cx="2862206" cy="2252121"/>
          </a:xfrm>
          <a:prstGeom prst="rect">
            <a:avLst/>
          </a:prstGeom>
        </p:spPr>
      </p:pic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523" y="2713492"/>
            <a:ext cx="2778942" cy="230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115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FCB8CA66-709E-4351-A21C-5E0D7FC980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0310" y="452467"/>
            <a:ext cx="2145444" cy="171395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98C62D4-E8AF-4803-AE2E-74C26B202B40}"/>
              </a:ext>
            </a:extLst>
          </p:cNvPr>
          <p:cNvSpPr txBox="1"/>
          <p:nvPr/>
        </p:nvSpPr>
        <p:spPr>
          <a:xfrm>
            <a:off x="206847" y="411575"/>
            <a:ext cx="1951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Assembly 1</a:t>
            </a:r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F7F2D94B-5D7A-409C-8E98-D508DE97EE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47" y="915021"/>
            <a:ext cx="1727937" cy="251397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58006" y="1112998"/>
            <a:ext cx="710273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Boris says, ”Discuss with a partner or in a group how you might work through some of these problems.”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897" y="4879136"/>
            <a:ext cx="4024515" cy="191677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8448" y="3494141"/>
            <a:ext cx="110818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Boris says, “When we don’t believe there is a way through we give up and stay stuck.  But when we believe there is an answer for every problem, we keep working at it until we find it!”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96286" y="5417172"/>
            <a:ext cx="113083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Being </a:t>
            </a:r>
            <a:r>
              <a:rPr lang="en-GB" sz="2800" dirty="0" err="1">
                <a:latin typeface="Comic Sans MS" panose="030F0702030302020204" pitchFamily="66" charset="0"/>
              </a:rPr>
              <a:t>H</a:t>
            </a:r>
            <a:r>
              <a:rPr lang="en-GB" sz="2800" dirty="0" err="1" smtClean="0">
                <a:latin typeface="Comic Sans MS" panose="030F0702030302020204" pitchFamily="66" charset="0"/>
              </a:rPr>
              <a:t>eartsmart</a:t>
            </a:r>
            <a:r>
              <a:rPr lang="en-GB" sz="2800" dirty="0" smtClean="0">
                <a:latin typeface="Comic Sans MS" panose="030F0702030302020204" pitchFamily="66" charset="0"/>
              </a:rPr>
              <a:t> means knowing 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NO WAY THROUGH ISN’T TRUE! 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710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FCB8CA66-709E-4351-A21C-5E0D7FC980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0310" y="452467"/>
            <a:ext cx="2145444" cy="171395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98C62D4-E8AF-4803-AE2E-74C26B202B40}"/>
              </a:ext>
            </a:extLst>
          </p:cNvPr>
          <p:cNvSpPr txBox="1"/>
          <p:nvPr/>
        </p:nvSpPr>
        <p:spPr>
          <a:xfrm>
            <a:off x="235817" y="221634"/>
            <a:ext cx="86445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Assembly </a:t>
            </a:r>
            <a:r>
              <a:rPr lang="en-GB" sz="2400" dirty="0" smtClean="0">
                <a:latin typeface="Comic Sans MS" panose="030F0702030302020204" pitchFamily="66" charset="0"/>
              </a:rPr>
              <a:t>2 – Endurance Expedition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F7F2D94B-5D7A-409C-8E98-D508DE97EE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07" y="739967"/>
            <a:ext cx="1442727" cy="209902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07057" y="2505281"/>
            <a:ext cx="8177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Listen to the true story of Ernest Shackleton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9275" y="739967"/>
            <a:ext cx="6286500" cy="14573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712" y="3336490"/>
            <a:ext cx="2682979" cy="331377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57873" y="3336490"/>
            <a:ext cx="2749989" cy="32155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6446" y="3748056"/>
            <a:ext cx="4661672" cy="2602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044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FCB8CA66-709E-4351-A21C-5E0D7FC980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0310" y="452467"/>
            <a:ext cx="2145444" cy="171395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98C62D4-E8AF-4803-AE2E-74C26B202B40}"/>
              </a:ext>
            </a:extLst>
          </p:cNvPr>
          <p:cNvSpPr txBox="1"/>
          <p:nvPr/>
        </p:nvSpPr>
        <p:spPr>
          <a:xfrm>
            <a:off x="235817" y="221634"/>
            <a:ext cx="86445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Assembly </a:t>
            </a:r>
            <a:r>
              <a:rPr lang="en-GB" sz="2400" dirty="0" smtClean="0">
                <a:latin typeface="Comic Sans MS" panose="030F0702030302020204" pitchFamily="66" charset="0"/>
              </a:rPr>
              <a:t>2 – Endurance Expedition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F7F2D94B-5D7A-409C-8E98-D508DE97EE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07" y="739967"/>
            <a:ext cx="1442727" cy="209902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06234" y="2372442"/>
            <a:ext cx="8177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Here is the true story of Ernest Shackleton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818" y="3262312"/>
            <a:ext cx="11607840" cy="2700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16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FCB8CA66-709E-4351-A21C-5E0D7FC980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4010" y="217899"/>
            <a:ext cx="1744624" cy="139375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98C62D4-E8AF-4803-AE2E-74C26B202B40}"/>
              </a:ext>
            </a:extLst>
          </p:cNvPr>
          <p:cNvSpPr txBox="1"/>
          <p:nvPr/>
        </p:nvSpPr>
        <p:spPr>
          <a:xfrm>
            <a:off x="206847" y="411575"/>
            <a:ext cx="6934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Assembly </a:t>
            </a:r>
            <a:r>
              <a:rPr lang="en-GB" sz="2400" dirty="0" smtClean="0">
                <a:latin typeface="Comic Sans MS" panose="030F0702030302020204" pitchFamily="66" charset="0"/>
              </a:rPr>
              <a:t>2: Endurance Expedition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F7F2D94B-5D7A-409C-8E98-D508DE97EE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20" y="914774"/>
            <a:ext cx="1163546" cy="16928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60369" y="914774"/>
            <a:ext cx="811544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Imagine you are setting out on a dangerous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e</a:t>
            </a:r>
            <a:r>
              <a:rPr lang="en-GB" sz="2800" dirty="0" smtClean="0">
                <a:latin typeface="Comic Sans MS" panose="030F0702030302020204" pitchFamily="66" charset="0"/>
              </a:rPr>
              <a:t>xpedition. You need a team to take with you.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What kind of qualities will your team need?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" name="NWTIT 4.2.png" descr="NWTIT 4.2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40345" y="2729540"/>
            <a:ext cx="6667186" cy="3895337"/>
          </a:xfrm>
          <a:prstGeom prst="rect">
            <a:avLst/>
          </a:prstGeom>
          <a:ln w="12700">
            <a:miter lim="400000"/>
          </a:ln>
        </p:spPr>
      </p:pic>
      <p:sp>
        <p:nvSpPr>
          <p:cNvPr id="11" name="TextBox 10"/>
          <p:cNvSpPr txBox="1"/>
          <p:nvPr/>
        </p:nvSpPr>
        <p:spPr>
          <a:xfrm>
            <a:off x="7141029" y="2729540"/>
            <a:ext cx="4912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Here is the real advert.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41029" y="3416544"/>
            <a:ext cx="48374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Why do you think people answered the advert?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215588" y="4457218"/>
            <a:ext cx="48374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Would it make you want to go?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215588" y="5497892"/>
            <a:ext cx="483749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Why do you think the story of the Endurance is so famous?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559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FCB8CA66-709E-4351-A21C-5E0D7FC980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4010" y="217899"/>
            <a:ext cx="1744624" cy="139375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98C62D4-E8AF-4803-AE2E-74C26B202B40}"/>
              </a:ext>
            </a:extLst>
          </p:cNvPr>
          <p:cNvSpPr txBox="1"/>
          <p:nvPr/>
        </p:nvSpPr>
        <p:spPr>
          <a:xfrm>
            <a:off x="206847" y="411575"/>
            <a:ext cx="6934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Assembly </a:t>
            </a:r>
            <a:r>
              <a:rPr lang="en-GB" sz="2400" dirty="0" smtClean="0">
                <a:latin typeface="Comic Sans MS" panose="030F0702030302020204" pitchFamily="66" charset="0"/>
              </a:rPr>
              <a:t>2: Endurance Expedition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F7F2D94B-5D7A-409C-8E98-D508DE97EE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20" y="914774"/>
            <a:ext cx="1163546" cy="16928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60369" y="914774"/>
            <a:ext cx="81154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Comic Sans MS" panose="030F0702030302020204" pitchFamily="66" charset="0"/>
              </a:rPr>
              <a:t>Activity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60369" y="1611649"/>
            <a:ext cx="96046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Imagine you are the leader of an exciting expedition.  Create a poster advertising for members of your team.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18803" y="3375137"/>
            <a:ext cx="1159983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Think about ….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w</a:t>
            </a:r>
            <a:r>
              <a:rPr lang="en-GB" sz="2800" dirty="0" smtClean="0">
                <a:latin typeface="Comic Sans MS" panose="030F0702030302020204" pitchFamily="66" charset="0"/>
              </a:rPr>
              <a:t>here you plan to go – will it be hot, cold, mountainous, wet?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h</a:t>
            </a:r>
            <a:r>
              <a:rPr lang="en-GB" sz="2800" dirty="0" smtClean="0">
                <a:latin typeface="Comic Sans MS" panose="030F0702030302020204" pitchFamily="66" charset="0"/>
              </a:rPr>
              <a:t>ow you plan to get there – hot air balloon, ship, bicycle?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w</a:t>
            </a:r>
            <a:r>
              <a:rPr lang="en-GB" sz="2800" dirty="0" smtClean="0">
                <a:latin typeface="Comic Sans MS" panose="030F0702030302020204" pitchFamily="66" charset="0"/>
              </a:rPr>
              <a:t>hat qualities and skills you are looking for – courage, resilience,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       humour, good organisation?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000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FCB8CA66-709E-4351-A21C-5E0D7FC980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4010" y="217899"/>
            <a:ext cx="1744624" cy="139375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98C62D4-E8AF-4803-AE2E-74C26B202B40}"/>
              </a:ext>
            </a:extLst>
          </p:cNvPr>
          <p:cNvSpPr txBox="1"/>
          <p:nvPr/>
        </p:nvSpPr>
        <p:spPr>
          <a:xfrm>
            <a:off x="206847" y="411575"/>
            <a:ext cx="6934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Assembly </a:t>
            </a:r>
            <a:r>
              <a:rPr lang="en-GB" sz="2400" dirty="0" smtClean="0">
                <a:latin typeface="Comic Sans MS" panose="030F0702030302020204" pitchFamily="66" charset="0"/>
              </a:rPr>
              <a:t>2: Endurance Expedition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F7F2D94B-5D7A-409C-8E98-D508DE97EE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20" y="914774"/>
            <a:ext cx="1163546" cy="16928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60369" y="914774"/>
            <a:ext cx="81154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Comic Sans MS" panose="030F0702030302020204" pitchFamily="66" charset="0"/>
              </a:rPr>
              <a:t>Activity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60369" y="1611649"/>
            <a:ext cx="96046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Imagine you are the leader of an exciting expedition.  Create a poster advertising for members of your team.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2245188" y="2607620"/>
            <a:ext cx="2857499" cy="402471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6331028" y="2047594"/>
            <a:ext cx="3775783" cy="5159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144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307</Words>
  <Application>Microsoft Office PowerPoint</Application>
  <PresentationFormat>Widescreen</PresentationFormat>
  <Paragraphs>30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Long</dc:creator>
  <cp:lastModifiedBy>Alison Long</cp:lastModifiedBy>
  <cp:revision>1</cp:revision>
  <dcterms:created xsi:type="dcterms:W3CDTF">2021-01-07T20:07:43Z</dcterms:created>
  <dcterms:modified xsi:type="dcterms:W3CDTF">2021-01-07T20:08:39Z</dcterms:modified>
</cp:coreProperties>
</file>