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79" r:id="rId3"/>
    <p:sldId id="285" r:id="rId4"/>
    <p:sldId id="280" r:id="rId5"/>
    <p:sldId id="281" r:id="rId6"/>
    <p:sldId id="286" r:id="rId7"/>
    <p:sldId id="283" r:id="rId8"/>
    <p:sldId id="284" r:id="rId9"/>
    <p:sldId id="282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68AC"/>
    <a:srgbClr val="7868AC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3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576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102909" y="765175"/>
            <a:ext cx="93006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ai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84396" y="2371988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</a:t>
            </a:r>
            <a:r>
              <a:rPr lang="en-GB" sz="4400" dirty="0">
                <a:solidFill>
                  <a:srgbClr val="7868AC"/>
                </a:solidFill>
              </a:rPr>
              <a:t>ai</a:t>
            </a:r>
            <a:r>
              <a:rPr lang="en-GB" sz="4400" dirty="0"/>
              <a:t>n</a:t>
            </a:r>
          </a:p>
        </p:txBody>
      </p:sp>
      <p:sp>
        <p:nvSpPr>
          <p:cNvPr id="9" name="Rectangle 8"/>
          <p:cNvSpPr/>
          <p:nvPr/>
        </p:nvSpPr>
        <p:spPr>
          <a:xfrm>
            <a:off x="964603" y="3044279"/>
            <a:ext cx="115127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n</a:t>
            </a:r>
            <a:r>
              <a:rPr lang="en-GB" sz="4400" dirty="0">
                <a:solidFill>
                  <a:srgbClr val="7868AC"/>
                </a:solidFill>
              </a:rPr>
              <a:t>ai</a:t>
            </a:r>
            <a:r>
              <a:rPr lang="en-GB" sz="4400" dirty="0"/>
              <a:t>l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9993" y="3636632"/>
            <a:ext cx="3212870" cy="252396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629" y="1496471"/>
            <a:ext cx="750717" cy="17510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0883" y="677542"/>
            <a:ext cx="2365695" cy="8119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490" y="1496471"/>
            <a:ext cx="2986480" cy="21332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805930" y="4343400"/>
            <a:ext cx="10310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t</a:t>
            </a:r>
            <a:r>
              <a:rPr lang="en-GB" sz="4400" dirty="0">
                <a:solidFill>
                  <a:srgbClr val="7868AC"/>
                </a:solidFill>
              </a:rPr>
              <a:t>ai</a:t>
            </a:r>
            <a:r>
              <a:rPr lang="en-GB" sz="4400" dirty="0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4253958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516135" y="3227663"/>
            <a:ext cx="111921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/>
              <a:t>d</a:t>
            </a:r>
            <a:r>
              <a:rPr lang="en-GB" sz="4400" dirty="0" smtClean="0">
                <a:solidFill>
                  <a:srgbClr val="7868AC"/>
                </a:solidFill>
              </a:rPr>
              <a:t>ay</a:t>
            </a:r>
            <a:endParaRPr lang="en-GB" sz="4400" dirty="0"/>
          </a:p>
        </p:txBody>
      </p:sp>
      <p:sp>
        <p:nvSpPr>
          <p:cNvPr id="7" name="Rectangle 6"/>
          <p:cNvSpPr/>
          <p:nvPr/>
        </p:nvSpPr>
        <p:spPr>
          <a:xfrm>
            <a:off x="3998715" y="765175"/>
            <a:ext cx="11384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smtClean="0">
                <a:solidFill>
                  <a:schemeClr val="bg1"/>
                </a:solidFill>
              </a:rPr>
              <a:t>ay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81421" y="3528234"/>
            <a:ext cx="127791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/>
              <a:t>pl</a:t>
            </a:r>
            <a:r>
              <a:rPr lang="en-GB" sz="4400" dirty="0" smtClean="0">
                <a:solidFill>
                  <a:srgbClr val="7868AC"/>
                </a:solidFill>
              </a:rPr>
              <a:t>ay</a:t>
            </a:r>
            <a:endParaRPr lang="en-GB" sz="4400" dirty="0"/>
          </a:p>
        </p:txBody>
      </p:sp>
      <p:sp>
        <p:nvSpPr>
          <p:cNvPr id="13" name="Rectangle 12"/>
          <p:cNvSpPr/>
          <p:nvPr/>
        </p:nvSpPr>
        <p:spPr>
          <a:xfrm>
            <a:off x="3788721" y="5221261"/>
            <a:ext cx="12394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/>
              <a:t>tr</a:t>
            </a:r>
            <a:r>
              <a:rPr lang="en-GB" sz="4400" dirty="0" smtClean="0">
                <a:solidFill>
                  <a:srgbClr val="7868AC"/>
                </a:solidFill>
              </a:rPr>
              <a:t>ay</a:t>
            </a: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0262" y="1178651"/>
            <a:ext cx="2200275" cy="21145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1197" y="4360817"/>
            <a:ext cx="3053488" cy="984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589" y="1583236"/>
            <a:ext cx="2451431" cy="1944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66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73254" y="765175"/>
            <a:ext cx="9893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ee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43476" y="2967606"/>
            <a:ext cx="113845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ee</a:t>
            </a:r>
            <a:r>
              <a:rPr lang="en-GB" sz="4400" dirty="0"/>
              <a:t>k</a:t>
            </a:r>
          </a:p>
        </p:txBody>
      </p:sp>
      <p:sp>
        <p:nvSpPr>
          <p:cNvPr id="9" name="Rectangle 8"/>
          <p:cNvSpPr/>
          <p:nvPr/>
        </p:nvSpPr>
        <p:spPr>
          <a:xfrm>
            <a:off x="1632871" y="2960389"/>
            <a:ext cx="10743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ee</a:t>
            </a:r>
            <a:r>
              <a:rPr lang="en-GB" sz="4400" dirty="0"/>
              <a:t>t</a:t>
            </a:r>
          </a:p>
        </p:txBody>
      </p:sp>
      <p:sp>
        <p:nvSpPr>
          <p:cNvPr id="10" name="Rectangle 9"/>
          <p:cNvSpPr/>
          <p:nvPr/>
        </p:nvSpPr>
        <p:spPr>
          <a:xfrm>
            <a:off x="3798499" y="5232633"/>
            <a:ext cx="143821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w</a:t>
            </a:r>
            <a:r>
              <a:rPr lang="en-GB" sz="4400" dirty="0">
                <a:solidFill>
                  <a:srgbClr val="7868AC"/>
                </a:solidFill>
              </a:rPr>
              <a:t>ee</a:t>
            </a:r>
            <a:r>
              <a:rPr lang="en-GB" sz="4400" dirty="0"/>
              <a:t>p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2478" r="5007"/>
          <a:stretch/>
        </p:blipFill>
        <p:spPr>
          <a:xfrm>
            <a:off x="6097093" y="437875"/>
            <a:ext cx="3118985" cy="390177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336" y="3352326"/>
            <a:ext cx="1579223" cy="20590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798" y="639124"/>
            <a:ext cx="1805754" cy="2321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37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968257" y="857454"/>
            <a:ext cx="1199366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 err="1">
                <a:solidFill>
                  <a:schemeClr val="bg1"/>
                </a:solidFill>
              </a:rPr>
              <a:t>igh</a:t>
            </a:r>
            <a:endParaRPr lang="en-GB" sz="55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431375" y="3185793"/>
            <a:ext cx="15023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n</a:t>
            </a:r>
            <a:r>
              <a:rPr lang="en-GB" sz="4400" dirty="0">
                <a:solidFill>
                  <a:srgbClr val="7868AC"/>
                </a:solidFill>
              </a:rPr>
              <a:t>igh</a:t>
            </a:r>
            <a:r>
              <a:rPr lang="en-GB" sz="4400" dirty="0"/>
              <a:t>t</a:t>
            </a:r>
          </a:p>
        </p:txBody>
      </p:sp>
      <p:sp>
        <p:nvSpPr>
          <p:cNvPr id="9" name="Rectangle 8"/>
          <p:cNvSpPr/>
          <p:nvPr/>
        </p:nvSpPr>
        <p:spPr>
          <a:xfrm>
            <a:off x="1288136" y="3204718"/>
            <a:ext cx="13452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igh</a:t>
            </a:r>
            <a:r>
              <a:rPr lang="en-GB" sz="4400" dirty="0"/>
              <a:t>t</a:t>
            </a:r>
          </a:p>
        </p:txBody>
      </p:sp>
      <p:sp>
        <p:nvSpPr>
          <p:cNvPr id="10" name="Rectangle 9"/>
          <p:cNvSpPr/>
          <p:nvPr/>
        </p:nvSpPr>
        <p:spPr>
          <a:xfrm>
            <a:off x="3628153" y="5357856"/>
            <a:ext cx="13580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igh</a:t>
            </a:r>
            <a:r>
              <a:rPr lang="en-GB" sz="4400" dirty="0"/>
              <a:t>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306" y="1070933"/>
            <a:ext cx="1457070" cy="21337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5917" y="1070933"/>
            <a:ext cx="2042337" cy="20484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791" y="2875352"/>
            <a:ext cx="2358366" cy="238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326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184396" y="2402275"/>
            <a:ext cx="8082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/>
              <a:t>t</a:t>
            </a:r>
            <a:r>
              <a:rPr lang="en-GB" sz="4400" dirty="0" smtClean="0">
                <a:solidFill>
                  <a:srgbClr val="7868AC"/>
                </a:solidFill>
              </a:rPr>
              <a:t>ie</a:t>
            </a:r>
            <a:endParaRPr lang="en-GB" sz="4400" dirty="0"/>
          </a:p>
        </p:txBody>
      </p:sp>
      <p:sp>
        <p:nvSpPr>
          <p:cNvPr id="7" name="Rectangle 6"/>
          <p:cNvSpPr/>
          <p:nvPr/>
        </p:nvSpPr>
        <p:spPr>
          <a:xfrm>
            <a:off x="4142985" y="765175"/>
            <a:ext cx="84991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 smtClean="0">
                <a:solidFill>
                  <a:schemeClr val="bg1"/>
                </a:solidFill>
              </a:rPr>
              <a:t>ie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16762" y="3071609"/>
            <a:ext cx="9076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/>
              <a:t>p</a:t>
            </a:r>
            <a:r>
              <a:rPr lang="en-GB" sz="4400" dirty="0" smtClean="0">
                <a:solidFill>
                  <a:srgbClr val="7868AC"/>
                </a:solidFill>
              </a:rPr>
              <a:t>ie</a:t>
            </a:r>
            <a:endParaRPr lang="en-GB" sz="4400" dirty="0"/>
          </a:p>
        </p:txBody>
      </p:sp>
      <p:sp>
        <p:nvSpPr>
          <p:cNvPr id="13" name="Rectangle 12"/>
          <p:cNvSpPr/>
          <p:nvPr/>
        </p:nvSpPr>
        <p:spPr>
          <a:xfrm>
            <a:off x="4442847" y="4893831"/>
            <a:ext cx="11833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/>
              <a:t>fl</a:t>
            </a:r>
            <a:r>
              <a:rPr lang="en-GB" sz="4400" dirty="0" smtClean="0">
                <a:solidFill>
                  <a:srgbClr val="7868AC"/>
                </a:solidFill>
              </a:rPr>
              <a:t>ie</a:t>
            </a:r>
            <a:r>
              <a:rPr lang="en-GB" sz="4400" dirty="0" smtClean="0"/>
              <a:t>s</a:t>
            </a:r>
            <a:endParaRPr lang="en-GB" sz="4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672" y="1192221"/>
            <a:ext cx="2315800" cy="18793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8328" y="765175"/>
            <a:ext cx="1144583" cy="32647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8766" y="4514202"/>
            <a:ext cx="2224219" cy="1528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67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725828" y="2627711"/>
            <a:ext cx="15680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m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4026767" y="765175"/>
            <a:ext cx="108234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oo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83872" y="4416555"/>
            <a:ext cx="117211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f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733136" y="4572281"/>
            <a:ext cx="15023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259" y="2118164"/>
            <a:ext cx="2737341" cy="2298391"/>
          </a:xfrm>
          <a:prstGeom prst="rect">
            <a:avLst/>
          </a:prstGeom>
        </p:spPr>
      </p:pic>
      <p:sp>
        <p:nvSpPr>
          <p:cNvPr id="14" name="Right Arrow 13"/>
          <p:cNvSpPr/>
          <p:nvPr/>
        </p:nvSpPr>
        <p:spPr>
          <a:xfrm rot="5400000">
            <a:off x="2156009" y="2214639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3825" y="4175732"/>
            <a:ext cx="2103302" cy="171312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1805" y="1252731"/>
            <a:ext cx="1396105" cy="1396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94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593469" y="3231102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k</a:t>
            </a:r>
          </a:p>
        </p:txBody>
      </p:sp>
      <p:sp>
        <p:nvSpPr>
          <p:cNvPr id="7" name="Rectangle 6"/>
          <p:cNvSpPr/>
          <p:nvPr/>
        </p:nvSpPr>
        <p:spPr>
          <a:xfrm>
            <a:off x="4026767" y="765175"/>
            <a:ext cx="108234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oo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72145" y="3653357"/>
            <a:ext cx="13468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k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385568" y="4523466"/>
            <a:ext cx="1148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273" y="1873171"/>
            <a:ext cx="1975275" cy="17801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4049" y="4292911"/>
            <a:ext cx="1938696" cy="16277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4750" y="1023759"/>
            <a:ext cx="2529630" cy="211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909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148701" y="3044279"/>
            <a:ext cx="128753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g</a:t>
            </a:r>
            <a:r>
              <a:rPr lang="en-GB" sz="4400" dirty="0">
                <a:solidFill>
                  <a:srgbClr val="7868AC"/>
                </a:solidFill>
              </a:rPr>
              <a:t>oa</a:t>
            </a:r>
            <a:r>
              <a:rPr lang="en-GB" sz="4400" dirty="0"/>
              <a:t>t</a:t>
            </a:r>
          </a:p>
        </p:txBody>
      </p:sp>
      <p:sp>
        <p:nvSpPr>
          <p:cNvPr id="9" name="Rectangle 8"/>
          <p:cNvSpPr/>
          <p:nvPr/>
        </p:nvSpPr>
        <p:spPr>
          <a:xfrm>
            <a:off x="2429825" y="2760843"/>
            <a:ext cx="11304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oa</a:t>
            </a:r>
            <a:r>
              <a:rPr lang="en-GB" sz="4400" dirty="0"/>
              <a:t>f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8467" y="5022909"/>
            <a:ext cx="13227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</a:t>
            </a:r>
            <a:r>
              <a:rPr lang="en-GB" sz="4400" dirty="0">
                <a:solidFill>
                  <a:srgbClr val="7868AC"/>
                </a:solidFill>
              </a:rPr>
              <a:t>oa</a:t>
            </a:r>
            <a:r>
              <a:rPr lang="en-GB" sz="4400" dirty="0"/>
              <a:t>d</a:t>
            </a:r>
          </a:p>
        </p:txBody>
      </p:sp>
      <p:sp>
        <p:nvSpPr>
          <p:cNvPr id="7" name="Rectangle 6"/>
          <p:cNvSpPr/>
          <p:nvPr/>
        </p:nvSpPr>
        <p:spPr>
          <a:xfrm>
            <a:off x="4009935" y="765175"/>
            <a:ext cx="111601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oa</a:t>
            </a:r>
            <a:endParaRPr lang="en-GB" sz="66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5257" y="1377571"/>
            <a:ext cx="2085013" cy="17679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708" y="1302967"/>
            <a:ext cx="2194750" cy="18045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7887" y="4266726"/>
            <a:ext cx="2310584" cy="163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41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374</TotalTime>
  <Words>32</Words>
  <Application>Microsoft Office PowerPoint</Application>
  <PresentationFormat>On-screen Show (4:3)</PresentationFormat>
  <Paragraphs>32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Tony Anderson</dc:creator>
  <cp:lastModifiedBy>Rebecca Wingett</cp:lastModifiedBy>
  <cp:revision>31</cp:revision>
  <dcterms:created xsi:type="dcterms:W3CDTF">2019-02-19T09:56:03Z</dcterms:created>
  <dcterms:modified xsi:type="dcterms:W3CDTF">2020-06-10T10:20:11Z</dcterms:modified>
</cp:coreProperties>
</file>