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9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9" r:id="rId14"/>
    <p:sldId id="318" r:id="rId15"/>
    <p:sldId id="296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Roboto" panose="020B06040202020202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Heinemann Roman" panose="02000503000000020004" charset="0"/>
      <p:regular r:id="rId29"/>
    </p:embeddedFont>
    <p:embeddedFont>
      <p:font typeface="VAG Rounded" charset="0"/>
      <p:bold r:id="rId30"/>
    </p:embeddedFont>
    <p:embeddedFont>
      <p:font typeface="Numberlings" panose="020B0604020202020204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63A9"/>
    <a:srgbClr val="3E95B3"/>
    <a:srgbClr val="E08D25"/>
    <a:srgbClr val="E91D25"/>
    <a:srgbClr val="E74483"/>
    <a:srgbClr val="036169"/>
    <a:srgbClr val="E3C321"/>
    <a:srgbClr val="6CBE45"/>
    <a:srgbClr val="90C964"/>
    <a:srgbClr val="E63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8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audio" Target="../media/audio2.wav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5" Type="http://schemas.openxmlformats.org/officeDocument/2006/relationships/slide" Target="slide14.xml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clouds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0038" y="2103120"/>
            <a:ext cx="5812762" cy="389763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718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can see…</a:t>
            </a:r>
          </a:p>
        </p:txBody>
      </p:sp>
      <p:sp>
        <p:nvSpPr>
          <p:cNvPr id="2" name="Right Arrow 1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818776" y="3802789"/>
            <a:ext cx="2458720" cy="840331"/>
          </a:xfrm>
          <a:prstGeom prst="wedgeRoundRectCallout">
            <a:avLst>
              <a:gd name="adj1" fmla="val 57252"/>
              <a:gd name="adj2" fmla="val 3587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clouds!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156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3924" y="2246738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167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82009" y="2241072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833677" y="5858849"/>
            <a:ext cx="1409984" cy="448052"/>
          </a:xfrm>
          <a:prstGeom prst="wedgeRoundRectCallout">
            <a:avLst>
              <a:gd name="adj1" fmla="val -48369"/>
              <a:gd name="adj2" fmla="val 179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Click me!</a:t>
            </a:r>
          </a:p>
        </p:txBody>
      </p:sp>
    </p:spTree>
    <p:extLst>
      <p:ext uri="{BB962C8B-B14F-4D97-AF65-F5344CB8AC3E}">
        <p14:creationId xmlns:p14="http://schemas.microsoft.com/office/powerpoint/2010/main" val="327824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" grpId="0" animBg="1"/>
      <p:bldP spid="8" grpId="0" animBg="1"/>
      <p:bldP spid="5" grpId="0"/>
      <p:bldP spid="10" grpId="0"/>
      <p:bldP spid="11" grpId="0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flowers?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4300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flowers. Am I right? How do you know?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507" y="4430332"/>
            <a:ext cx="772838" cy="1250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914" y="3325580"/>
            <a:ext cx="772838" cy="12507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4585" y="4430332"/>
            <a:ext cx="772838" cy="125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423" y="3325580"/>
            <a:ext cx="772838" cy="1250728"/>
          </a:xfrm>
          <a:prstGeom prst="rect">
            <a:avLst/>
          </a:prstGeom>
        </p:spPr>
      </p:pic>
      <p:sp>
        <p:nvSpPr>
          <p:cNvPr id="16" name="Right Arrow 15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469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flowers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018513"/>
              </p:ext>
            </p:extLst>
          </p:nvPr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3376352"/>
            <a:ext cx="523555" cy="8473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3376352"/>
            <a:ext cx="523555" cy="8473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4464117"/>
            <a:ext cx="523555" cy="8473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4464117"/>
            <a:ext cx="523555" cy="847300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197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698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show me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043" y="2459864"/>
            <a:ext cx="1176404" cy="19606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022" y="3557510"/>
            <a:ext cx="1176404" cy="19606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3824" y="2459864"/>
            <a:ext cx="1176404" cy="1960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1268" y="3557510"/>
            <a:ext cx="1176404" cy="1960673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9577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5" y="682781"/>
            <a:ext cx="478323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here?</a:t>
            </a:r>
          </a:p>
        </p:txBody>
      </p:sp>
      <p:pic>
        <p:nvPicPr>
          <p:cNvPr id="4" name="Tall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869022" y="604987"/>
            <a:ext cx="7017678" cy="954683"/>
          </a:xfrm>
          <a:prstGeom prst="wedgeRoundRectCallout">
            <a:avLst>
              <a:gd name="adj1" fmla="val -37582"/>
              <a:gd name="adj2" fmla="val 7723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Did you spot my favourite shape? What shape is it? How many sides does it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5591" y="1867437"/>
            <a:ext cx="4686116" cy="4158928"/>
          </a:xfrm>
          <a:prstGeom prst="roundRect">
            <a:avLst/>
          </a:prstGeom>
        </p:spPr>
      </p:pic>
      <p:pic>
        <p:nvPicPr>
          <p:cNvPr id="6" name="Cube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60" y="2301679"/>
            <a:ext cx="3003064" cy="3724686"/>
          </a:xfrm>
          <a:prstGeom prst="rect">
            <a:avLst/>
          </a:prstGeom>
        </p:spPr>
      </p:pic>
      <p:sp>
        <p:nvSpPr>
          <p:cNvPr id="8" name="Right Arrow 7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834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4_Four_Fav_shape_a_squa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buns?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376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buns. Am I right? Can you check?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3464" y="2164606"/>
            <a:ext cx="5216288" cy="3912216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250" y="-1930042"/>
            <a:ext cx="1298905" cy="8671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732" y="-1184332"/>
            <a:ext cx="1298905" cy="8671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9500" y="-1904284"/>
            <a:ext cx="1298905" cy="8671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404" y="-1184332"/>
            <a:ext cx="1298905" cy="867172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1066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4.72222E-6 0.799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8053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8076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0.8094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buns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7594" y="3537151"/>
            <a:ext cx="912539" cy="6092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862" y="3537151"/>
            <a:ext cx="912539" cy="6092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204" y="3543359"/>
            <a:ext cx="912539" cy="6092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3859" y="3548627"/>
            <a:ext cx="912539" cy="609227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826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Tell a friend what you found. Can you count them together to check?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6257" y="2126644"/>
            <a:ext cx="5696374" cy="3925621"/>
          </a:xfrm>
          <a:prstGeom prst="roundRect">
            <a:avLst/>
          </a:prstGeom>
        </p:spPr>
      </p:pic>
      <p:sp>
        <p:nvSpPr>
          <p:cNvPr id="7" name="Right Arrow 6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294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64735" y="1516878"/>
            <a:ext cx="5055016" cy="1754356"/>
          </a:xfrm>
          <a:prstGeom prst="wedgeRoundRectCallout">
            <a:avLst>
              <a:gd name="adj1" fmla="val -57213"/>
              <a:gd name="adj2" fmla="val 1573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boats can you see? How many more boats do I need to make </a:t>
            </a:r>
            <a:r>
              <a:rPr lang="en-GB" sz="28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164735" y="1516716"/>
            <a:ext cx="5055016" cy="1750122"/>
          </a:xfrm>
          <a:prstGeom prst="wedgeRoundRectCallout">
            <a:avLst>
              <a:gd name="adj1" fmla="val -58233"/>
              <a:gd name="adj2" fmla="val 163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boats to make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59" y="4868215"/>
            <a:ext cx="8270383" cy="164195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611" y="4391696"/>
            <a:ext cx="1642698" cy="11350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0405" y="5004281"/>
            <a:ext cx="1642698" cy="11350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988" y="4386225"/>
            <a:ext cx="1642698" cy="11350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782" y="4998810"/>
            <a:ext cx="1642698" cy="1135015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562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575772" y="592626"/>
            <a:ext cx="5452729" cy="1059320"/>
          </a:xfrm>
          <a:prstGeom prst="wedgeRoundRectCallout">
            <a:avLst>
              <a:gd name="adj1" fmla="val -54699"/>
              <a:gd name="adj2" fmla="val 44206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bees can you see?</a:t>
            </a:r>
          </a:p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more flowers do we need for each bee to have their own flower? How can you work it out?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26199"/>
            <a:ext cx="4647826" cy="971373"/>
          </a:xfrm>
          <a:prstGeom prst="wedgeRoundRectCallout">
            <a:avLst>
              <a:gd name="adj1" fmla="val -58232"/>
              <a:gd name="adj2" fmla="val 4719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flowers for the bees to have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each.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300" y="4443210"/>
            <a:ext cx="613679" cy="9931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47" y="-1123910"/>
            <a:ext cx="1051263" cy="9742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383" y="4440942"/>
            <a:ext cx="613679" cy="9931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430" y="-1126178"/>
            <a:ext cx="1051263" cy="9742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2466" y="4456121"/>
            <a:ext cx="613679" cy="99315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0513" y="-1110999"/>
            <a:ext cx="1051263" cy="9742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549" y="4453853"/>
            <a:ext cx="613679" cy="993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596" y="-1113267"/>
            <a:ext cx="1051263" cy="974260"/>
          </a:xfrm>
          <a:prstGeom prst="rect">
            <a:avLst/>
          </a:prstGeom>
        </p:spPr>
      </p:pic>
      <p:sp>
        <p:nvSpPr>
          <p:cNvPr id="15" name="Right Arrow 14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053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3.88889E-6 0.00024 C -0.00955 0.00417 -0.01476 0.00533 -0.02223 0.01112 C -0.02379 0.01204 -0.02535 0.0132 -0.02639 0.01482 C -0.02813 0.0169 -0.02917 0.01968 -0.03056 0.02223 C -0.04219 0.04005 -0.02674 0.01343 -0.03889 0.03519 C -0.0382 0.05463 -0.03993 0.06412 -0.03473 0.0794 C -0.03421 0.08149 -0.03299 0.08334 -0.03195 0.08496 C -0.01927 0.10787 -0.03264 0.0838 -0.02223 0.09977 C -0.02084 0.10232 -0.0198 0.10487 -0.01806 0.10741 C -0.01372 0.11366 -0.00816 0.11875 -0.00417 0.12593 C -0.00035 0.13264 0.00382 0.13936 0.00555 0.14815 L 0.00694 0.15556 C 0.00642 0.16297 0.00694 0.17061 0.00555 0.17778 C 0.00451 0.18172 0.00191 0.18519 3.88889E-6 0.18866 C -0.00209 0.1919 -0.00556 0.19584 -0.00834 0.19815 C -0.00973 0.19885 -0.01111 0.19908 -0.0125 0.19977 C -0.02014 0.20996 -0.01337 0.20232 -0.02639 0.21112 C -0.03594 0.21713 -0.02414 0.21297 -0.0375 0.21644 C -0.04601 0.22408 -0.03698 0.2169 -0.04723 0.22223 C -0.05313 0.22477 -0.05469 0.22778 -0.05973 0.23311 C -0.06025 0.23519 -0.06042 0.23704 -0.06111 0.23889 C -0.06233 0.24098 -0.06493 0.24167 -0.06528 0.24445 C -0.06598 0.24931 -0.06459 0.25417 -0.06389 0.25926 C -0.06372 0.26112 -0.0632 0.26297 -0.0625 0.26482 C -0.0599 0.27176 -0.05782 0.27524 -0.05417 0.28149 C -0.0507 0.29537 -0.05591 0.27871 -0.04861 0.29074 C -0.04775 0.29213 -0.04809 0.29445 -0.04723 0.2963 C -0.04323 0.30625 -0.04271 0.30602 -0.0375 0.31297 C -0.03716 0.31482 -0.03681 0.31667 -0.03611 0.31829 C -0.03473 0.32223 -0.03091 0.32801 -0.02917 0.33125 C -0.02813 0.3338 -0.02743 0.33635 -0.02639 0.33889 C -0.0257 0.34028 -0.02431 0.34237 -0.02361 0.34422 C -0.02205 0.34977 -0.02153 0.35579 -0.01945 0.36088 L -0.01667 0.36852 C -0.01719 0.37223 -0.01667 0.37616 -0.01806 0.37963 L -0.03056 0.3963 C -0.03195 0.39815 -0.03368 0.39954 -0.03473 0.40186 C -0.03577 0.40348 -0.03664 0.40556 -0.0375 0.40718 C -0.03889 0.40973 -0.04046 0.41204 -0.04167 0.41482 C -0.04861 0.42848 -0.04341 0.41875 -0.04861 0.43149 C -0.04948 0.43311 -0.05087 0.43496 -0.05139 0.43681 C -0.05261 0.44051 -0.05296 0.44445 -0.05417 0.44815 L -0.05695 0.45556 C -0.0566 0.46482 -0.0566 0.47408 -0.05556 0.48334 C -0.05521 0.48658 -0.054 0.48959 -0.05278 0.4926 C -0.05122 0.4963 -0.04723 0.50371 -0.04723 0.50394 C -0.0441 0.525 -0.04896 0.50093 -0.04028 0.52037 C -0.03889 0.52362 -0.03993 0.52894 -0.0375 0.53149 C -0.03039 0.53843 -0.03368 0.53473 -0.02778 0.5426 C -0.02743 0.54491 -0.02726 0.54746 -0.02639 0.55 C -0.02587 0.55186 -0.02379 0.55324 -0.02361 0.55556 C -0.02327 0.56528 -0.02431 0.57524 -0.025 0.58519 C -0.02535 0.5875 -0.02535 0.59051 -0.02639 0.5926 C -0.0316 0.60186 -0.03455 0.60394 -0.04028 0.60926 C -0.04202 0.61806 -0.04358 0.62477 -0.04306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16" dur="3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-1.11111E-6 L 0 0.00023 C -0.00955 0.00417 -0.01476 0.00533 -0.02222 0.01111 C -0.02378 0.01204 -0.02535 0.0132 -0.02639 0.01482 C -0.02812 0.0169 -0.02917 0.01968 -0.03056 0.02222 C -0.04219 0.04005 -0.02674 0.01343 -0.03889 0.03519 C -0.03819 0.05463 -0.03993 0.06412 -0.03472 0.0794 C -0.0342 0.08148 -0.03299 0.08333 -0.03194 0.08495 C -0.01927 0.10787 -0.03264 0.0838 -0.02222 0.09977 C -0.02083 0.10232 -0.01979 0.10486 -0.01806 0.10741 C -0.01372 0.11366 -0.00816 0.11875 -0.00417 0.12593 C -0.00035 0.13264 0.00382 0.13935 0.00556 0.14815 L 0.00694 0.15556 C 0.00642 0.16296 0.00694 0.1706 0.00556 0.17778 C 0.00451 0.18171 0.00191 0.18519 0 0.18866 C -0.00208 0.1919 -0.00556 0.19583 -0.00833 0.19815 C -0.00972 0.19884 -0.01111 0.19908 -0.0125 0.19977 C -0.02014 0.20995 -0.01337 0.20232 -0.02639 0.21111 C -0.03594 0.21713 -0.02413 0.21296 -0.0375 0.21644 C -0.04601 0.22408 -0.03698 0.2169 -0.04722 0.22222 C -0.05312 0.22477 -0.05469 0.22778 -0.05972 0.2331 C -0.06024 0.23519 -0.06042 0.23704 -0.06111 0.23889 C -0.06233 0.24097 -0.06493 0.24167 -0.06528 0.24445 C -0.06597 0.24931 -0.06458 0.25417 -0.06389 0.25926 C -0.06372 0.26111 -0.06319 0.26296 -0.0625 0.26482 C -0.0599 0.27176 -0.05781 0.27523 -0.05417 0.28148 C -0.05069 0.29537 -0.0559 0.2787 -0.04861 0.29074 C -0.04774 0.29213 -0.04809 0.29445 -0.04722 0.2963 C -0.04323 0.30625 -0.04271 0.30602 -0.0375 0.31296 C -0.03715 0.31482 -0.03681 0.31667 -0.03611 0.31829 C -0.03472 0.32222 -0.0309 0.32801 -0.02917 0.33125 C -0.02812 0.3338 -0.02743 0.33634 -0.02639 0.33889 C -0.02569 0.34028 -0.02431 0.34236 -0.02361 0.34421 C -0.02205 0.34977 -0.02153 0.35579 -0.01944 0.36088 L -0.01667 0.36852 C -0.01719 0.37222 -0.01667 0.37616 -0.01806 0.37963 L -0.03056 0.3963 C -0.03194 0.39815 -0.03368 0.39954 -0.03472 0.40185 C -0.03576 0.40347 -0.03663 0.40556 -0.0375 0.40718 C -0.03889 0.40972 -0.04045 0.41204 -0.04167 0.41482 C -0.04861 0.42847 -0.0434 0.41875 -0.04861 0.43148 C -0.04948 0.4331 -0.05087 0.43495 -0.05139 0.43681 C -0.0526 0.44051 -0.05295 0.44445 -0.05417 0.44815 L -0.05694 0.45556 C -0.0566 0.46482 -0.0566 0.47408 -0.05556 0.48333 C -0.05521 0.48658 -0.05399 0.48958 -0.05278 0.49259 C -0.05122 0.4963 -0.04722 0.5037 -0.04722 0.50394 C -0.0441 0.525 -0.04896 0.50093 -0.04028 0.52037 C -0.03889 0.52361 -0.03993 0.52894 -0.0375 0.53148 C -0.03038 0.53843 -0.03368 0.53472 -0.02778 0.54259 C -0.02743 0.54491 -0.02726 0.54745 -0.02639 0.55 C -0.02587 0.55185 -0.02378 0.55324 -0.02361 0.55556 C -0.02326 0.56528 -0.02431 0.57523 -0.025 0.58519 C -0.02535 0.5875 -0.02535 0.59051 -0.02639 0.59259 C -0.0316 0.60185 -0.03455 0.60394 -0.04028 0.60926 C -0.04201 0.61806 -0.04358 0.62477 -0.04306 0.63519 C -0.04271 0.6456 -0.04219 0.6456 -0.03889 0.65 L -0.0375 0.65926 " pathEditMode="relative" rAng="0" ptsTypes="AAAAAAAAAAAAAAAAAAAAAAAAAAAAAAAAAAAAAAAAAAAAAAAAAAAAAAAAAA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E-6 4.07407E-6 L 2.5E-6 0.00023 C -0.00955 0.00416 -0.01476 0.00532 -0.02222 0.01111 C -0.02379 0.01203 -0.02535 0.01319 -0.02639 0.01481 C -0.02813 0.01689 -0.02917 0.01967 -0.03056 0.02222 C -0.04219 0.04004 -0.02674 0.01342 -0.03889 0.03518 C -0.0382 0.05463 -0.03993 0.06412 -0.03472 0.07939 C -0.0342 0.08148 -0.03299 0.08333 -0.03195 0.08495 C -0.01927 0.10787 -0.03264 0.08379 -0.02222 0.09976 C -0.02084 0.10231 -0.01979 0.10486 -0.01806 0.1074 C -0.01372 0.11365 -0.00816 0.11875 -0.00417 0.12592 C -0.00035 0.13263 0.00382 0.13935 0.00555 0.14814 L 0.00694 0.15555 C 0.00642 0.16296 0.00694 0.1706 0.00555 0.17777 C 0.00451 0.18171 0.00191 0.18518 2.5E-6 0.18865 C -0.00209 0.19189 -0.00556 0.19583 -0.00834 0.19814 C -0.00972 0.19884 -0.01111 0.19907 -0.0125 0.19976 C -0.02014 0.20995 -0.01337 0.20231 -0.02639 0.21111 C -0.03594 0.21713 -0.02413 0.21296 -0.0375 0.21643 C -0.04601 0.22407 -0.03698 0.21689 -0.04722 0.22222 C -0.05313 0.22476 -0.05469 0.22777 -0.05972 0.2331 C -0.06025 0.23518 -0.06042 0.23703 -0.06111 0.23888 C -0.06233 0.24097 -0.06493 0.24166 -0.06528 0.24444 C -0.06597 0.2493 -0.06459 0.25416 -0.06389 0.25926 C -0.06372 0.26111 -0.0632 0.26296 -0.0625 0.26481 C -0.0599 0.27176 -0.05781 0.27523 -0.05417 0.28148 C -0.0507 0.29537 -0.05591 0.2787 -0.04861 0.29074 C -0.04775 0.29213 -0.04809 0.29444 -0.04722 0.29629 C -0.04323 0.30625 -0.04271 0.30601 -0.0375 0.31296 C -0.03716 0.31481 -0.03681 0.31666 -0.03611 0.31828 C -0.03472 0.32222 -0.03091 0.32801 -0.02917 0.33125 C -0.02813 0.33379 -0.02743 0.33634 -0.02639 0.33888 C -0.0257 0.34027 -0.02431 0.34236 -0.02361 0.34421 C -0.02205 0.34976 -0.02153 0.35578 -0.01945 0.36088 L -0.01667 0.36851 C -0.01719 0.37222 -0.01667 0.37615 -0.01806 0.37963 L -0.03056 0.39629 C -0.03195 0.39814 -0.03368 0.39953 -0.03472 0.40185 C -0.03577 0.40347 -0.03663 0.40555 -0.0375 0.40717 C -0.03889 0.40972 -0.04045 0.41203 -0.04167 0.41481 C -0.04861 0.42847 -0.04341 0.41875 -0.04861 0.43148 C -0.04948 0.4331 -0.05087 0.43495 -0.05139 0.4368 C -0.05261 0.44051 -0.05295 0.44444 -0.05417 0.44814 L -0.05695 0.45555 C -0.0566 0.46481 -0.0566 0.47407 -0.05556 0.48333 C -0.05521 0.48657 -0.054 0.48958 -0.05278 0.49259 C -0.05122 0.49629 -0.04722 0.5037 -0.04722 0.50393 C -0.0441 0.525 -0.04896 0.50092 -0.04028 0.52037 C -0.03889 0.52361 -0.03993 0.52893 -0.0375 0.53148 C -0.03038 0.53842 -0.03368 0.53472 -0.02778 0.54259 C -0.02743 0.5449 -0.02726 0.54745 -0.02639 0.55 C -0.02587 0.55185 -0.02379 0.55324 -0.02361 0.55555 C -0.02327 0.56527 -0.02431 0.57523 -0.025 0.58518 C -0.02535 0.5875 -0.02535 0.59051 -0.02639 0.59259 C -0.0316 0.60185 -0.03455 0.60393 -0.04028 0.60926 C -0.04202 0.61805 -0.04358 0.62476 -0.04306 0.63518 C -0.04271 0.6456 -0.04219 0.6456 -0.03889 0.65 L -0.0375 0.65926 " pathEditMode="relative" rAng="0" ptsTypes="AAAAAAAAAAAAAAAAAAAAAAAAAAAAAAAAAAAAAAAAAAAAAAAAAAAAAAAAAA">
                                      <p:cBhvr>
                                        <p:cTn id="20" dur="3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1.38889E-6 -4.44444E-6 L -1.38889E-6 0.00024 C -0.00955 0.00417 -0.01476 0.00533 -0.02222 0.01112 C -0.02378 0.01204 -0.02535 0.0132 -0.02639 0.01482 C -0.02812 0.0169 -0.02917 0.01968 -0.03055 0.02223 C -0.04219 0.04005 -0.02673 0.01343 -0.03889 0.03519 C -0.03819 0.05463 -0.03993 0.06412 -0.03472 0.0794 C -0.0342 0.08149 -0.03298 0.08334 -0.03194 0.08496 C -0.01927 0.10787 -0.03264 0.0838 -0.02222 0.09977 C -0.02083 0.10232 -0.01979 0.10487 -0.01805 0.10741 C -0.01371 0.11366 -0.00816 0.11875 -0.00417 0.12593 C -0.00035 0.13264 0.00382 0.13936 0.00556 0.14815 L 0.00695 0.15556 C 0.00643 0.16297 0.00695 0.17061 0.00556 0.17778 C 0.00452 0.18172 0.00191 0.18519 -1.38889E-6 0.18866 C -0.00208 0.1919 -0.00555 0.19584 -0.00833 0.19815 C -0.00972 0.19885 -0.01111 0.19908 -0.0125 0.19977 C -0.02014 0.20996 -0.01337 0.20232 -0.02639 0.21112 C -0.03594 0.21713 -0.02413 0.21297 -0.0375 0.21644 C -0.04601 0.22408 -0.03698 0.2169 -0.04722 0.22223 C -0.05312 0.22477 -0.05469 0.22778 -0.05972 0.23311 C -0.06024 0.23519 -0.06042 0.23704 -0.06111 0.23889 C -0.06232 0.24098 -0.06493 0.24167 -0.06528 0.24445 C -0.06597 0.24931 -0.06458 0.25417 -0.06389 0.25926 C -0.06371 0.26112 -0.06319 0.26297 -0.0625 0.26482 C -0.05989 0.27176 -0.05781 0.27524 -0.05417 0.28149 C -0.05069 0.29537 -0.0559 0.27871 -0.04861 0.29075 C -0.04774 0.29213 -0.04809 0.29445 -0.04722 0.2963 C -0.04323 0.30625 -0.04271 0.30602 -0.0375 0.31297 C -0.03715 0.31482 -0.0368 0.31667 -0.03611 0.31829 C -0.03472 0.32223 -0.0309 0.32801 -0.02917 0.33125 C -0.02812 0.3338 -0.02743 0.33635 -0.02639 0.33889 C -0.02569 0.34028 -0.0243 0.34237 -0.02361 0.34422 C -0.02205 0.34977 -0.02153 0.35579 -0.01944 0.36088 L -0.01667 0.36852 C -0.01719 0.37223 -0.01667 0.37616 -0.01805 0.37963 L -0.03055 0.3963 C -0.03194 0.39815 -0.03368 0.39954 -0.03472 0.40186 C -0.03576 0.40348 -0.03663 0.40556 -0.0375 0.40718 C -0.03889 0.40973 -0.04045 0.41204 -0.04167 0.41482 C -0.04861 0.42848 -0.0434 0.41875 -0.04861 0.43149 C -0.04948 0.43311 -0.05087 0.43496 -0.05139 0.43681 C -0.0526 0.44051 -0.05295 0.44445 -0.05417 0.44815 L -0.05694 0.45556 C -0.0566 0.46482 -0.0566 0.47408 -0.05555 0.48334 C -0.05521 0.48658 -0.05399 0.48959 -0.05278 0.4926 C -0.05121 0.4963 -0.04722 0.50371 -0.04722 0.50394 C -0.0441 0.525 -0.04896 0.50093 -0.04028 0.52037 C -0.03889 0.52362 -0.03993 0.52894 -0.0375 0.53149 C -0.03038 0.53843 -0.03368 0.53473 -0.02778 0.5426 C -0.02743 0.54491 -0.02726 0.54746 -0.02639 0.55 C -0.02587 0.55186 -0.02378 0.55325 -0.02361 0.55556 C -0.02326 0.56528 -0.0243 0.57524 -0.025 0.58519 C -0.02535 0.5875 -0.02535 0.59051 -0.02639 0.5926 C -0.0316 0.60186 -0.03455 0.60394 -0.04028 0.60926 C -0.04201 0.61806 -0.04357 0.62477 -0.04305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22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9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667" y="2581056"/>
            <a:ext cx="824270" cy="94093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103464" y="682781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apples can you see? How many more apples do I need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4" name="Numberblocks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875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more apple makes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974" y="1707620"/>
            <a:ext cx="6040536" cy="4270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7617" y="2581056"/>
            <a:ext cx="824270" cy="9409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107" y="2681110"/>
            <a:ext cx="824270" cy="9409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777" y="1881980"/>
            <a:ext cx="824270" cy="9409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920616" y="4221062"/>
            <a:ext cx="2999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umberlings" pitchFamily="2" charset="0"/>
              </a:rPr>
              <a:t>  3 + 1 = 4</a:t>
            </a:r>
          </a:p>
        </p:txBody>
      </p:sp>
      <p:sp>
        <p:nvSpPr>
          <p:cNvPr id="15" name="Right Arrow 14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8077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8.33333E-7 0.355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Speech Bubble: Rectangle with Corners Rounded 44"/>
          <p:cNvSpPr/>
          <p:nvPr/>
        </p:nvSpPr>
        <p:spPr>
          <a:xfrm>
            <a:off x="3201517" y="5076452"/>
            <a:ext cx="2747010" cy="869950"/>
          </a:xfrm>
          <a:prstGeom prst="wedgeRoundRectCallout">
            <a:avLst>
              <a:gd name="adj1" fmla="val -76795"/>
              <a:gd name="adj2" fmla="val -39597"/>
              <a:gd name="adj3" fmla="val 16667"/>
            </a:avLst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Numberlings" pitchFamily="2" charset="0"/>
              </a:rPr>
              <a:t>3 + 1 = 4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10" name="block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7" r="37253"/>
          <a:stretch/>
        </p:blipFill>
        <p:spPr>
          <a:xfrm>
            <a:off x="2090826" y="1585203"/>
            <a:ext cx="1168421" cy="2867589"/>
          </a:xfrm>
          <a:prstGeom prst="rect">
            <a:avLst/>
          </a:prstGeom>
        </p:spPr>
      </p:pic>
      <p:sp>
        <p:nvSpPr>
          <p:cNvPr id="11" name="Plus"/>
          <p:cNvSpPr txBox="1"/>
          <p:nvPr/>
        </p:nvSpPr>
        <p:spPr>
          <a:xfrm>
            <a:off x="3259247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+</a:t>
            </a:r>
          </a:p>
        </p:txBody>
      </p:sp>
      <p:sp>
        <p:nvSpPr>
          <p:cNvPr id="47" name="Equals"/>
          <p:cNvSpPr txBox="1"/>
          <p:nvPr/>
        </p:nvSpPr>
        <p:spPr>
          <a:xfrm>
            <a:off x="5122758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=</a:t>
            </a:r>
          </a:p>
        </p:txBody>
      </p:sp>
      <p:pic>
        <p:nvPicPr>
          <p:cNvPr id="2" name="Numberblock 4 talking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81" y="3175691"/>
            <a:ext cx="1368669" cy="3801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0" r="29091"/>
          <a:stretch/>
        </p:blipFill>
        <p:spPr>
          <a:xfrm>
            <a:off x="3939822" y="2933323"/>
            <a:ext cx="962889" cy="1437850"/>
          </a:xfrm>
          <a:prstGeom prst="rect">
            <a:avLst/>
          </a:prstGeom>
        </p:spPr>
      </p:pic>
      <p:sp>
        <p:nvSpPr>
          <p:cNvPr id="58" name="Right Arrow 57">
            <a:hlinkClick r:id="rId1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7" r="40667"/>
          <a:stretch/>
        </p:blipFill>
        <p:spPr>
          <a:xfrm>
            <a:off x="5720158" y="1073160"/>
            <a:ext cx="1247326" cy="353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5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3.88889E-6 0.00046 C 0.00243 -0.00741 0.00487 -0.01551 0.00782 -0.02292 C 0.01164 -0.03241 0.01094 -0.02639 0.01598 -0.03356 C 0.02049 -0.03912 0.01893 -0.04051 0.02309 -0.04792 C 0.02414 -0.05 0.02535 -0.05116 0.02657 -0.05185 C 0.02813 -0.05417 0.02969 -0.05579 0.03125 -0.05856 C 0.03386 -0.06273 0.03577 -0.06875 0.0382 -0.07315 C 0.03959 -0.075 0.0415 -0.07708 0.04289 -0.07917 C 0.04618 -0.08449 0.04879 -0.09097 0.05226 -0.09583 C 0.06285 -0.11088 0.0533 -0.09861 0.06407 -0.11065 C 0.0698 -0.11759 0.0816 -0.13148 0.0816 -0.13125 C 0.0823 -0.13379 0.08282 -0.13634 0.08386 -0.13819 C 0.09167 -0.14861 0.09115 -0.14444 0.09896 -0.15046 C 0.10226 -0.15278 0.10521 -0.15648 0.10834 -0.15879 C 0.11025 -0.16042 0.11233 -0.16134 0.11424 -0.16273 C 0.11667 -0.16504 0.11875 -0.16759 0.12136 -0.16898 C 0.12396 -0.17129 0.12674 -0.17176 0.12934 -0.17315 C 0.13125 -0.17454 0.13247 -0.17685 0.13421 -0.17754 C 0.13612 -0.17893 0.13802 -0.1794 0.13993 -0.17963 C 0.14983 -0.1831 0.13872 -0.18032 0.154 -0.1831 L 0.24184 -0.17569 C 0.24497 -0.17546 0.24792 -0.17454 0.25105 -0.17315 C 0.25243 -0.17292 0.25348 -0.17199 0.25469 -0.17153 C 0.26407 -0.16504 0.27136 -0.16042 0.28021 -0.15046 L 0.29896 -0.12893 C 0.30087 -0.12778 0.30278 -0.12477 0.30487 -0.12315 C 0.30608 -0.12268 0.3073 -0.12199 0.30834 -0.12129 C 0.33733 -0.09259 0.29948 -0.12778 0.32605 -0.10023 C 0.32778 -0.09861 0.33004 -0.09768 0.33177 -0.09583 C 0.33403 -0.09352 0.33559 -0.09051 0.33768 -0.08796 C 0.34341 -0.08032 0.34775 -0.07639 0.35296 -0.06898 C 0.35799 -0.06134 0.36302 -0.05324 0.36806 -0.04583 C 0.36997 -0.04305 0.37188 -0.04051 0.37396 -0.03704 C 0.37552 -0.03518 0.37726 -0.03379 0.37865 -0.03125 C 0.38646 -0.01667 0.37674 -0.03403 0.39028 -0.01227 C 0.3915 -0.01065 0.39254 -0.0081 0.39393 -0.00602 C 0.39497 -0.00417 0.39618 -0.00347 0.39723 -0.00162 C 0.39896 0.0007 0.40018 0.00371 0.40174 0.00648 C 0.41667 0.02847 0.40782 0.01273 0.41285 0.02199 L 0.41285 0.01065 " pathEditMode="relative" rAng="0" ptsTypes="AAAAAAAAAAAAAAAAAAAAAAAAAAAAAAAAAAAAAAAAA">
                                      <p:cBhvr>
                                        <p:cTn id="25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42" y="-80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erg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05556E-6 -0.00023 L 3.05556E-6 0.00023 C 0.00121 -0.00996 0.00121 -0.0206 0.00416 -0.02963 C 0.00555 -0.03426 0.00746 -0.03889 0.0085 -0.04375 C 0.00955 -0.04861 0.00972 -0.05093 0.01163 -0.05625 C 0.0125 -0.05857 0.01406 -0.06065 0.01493 -0.0632 C 0.0158 -0.06528 0.01614 -0.06806 0.01701 -0.07014 C 0.01875 -0.07408 0.02118 -0.07662 0.02343 -0.07963 C 0.02604 -0.09537 0.02257 -0.09097 0.02882 -0.09653 C 0.02916 -0.09908 0.02916 -0.10139 0.03003 -0.10347 C 0.03073 -0.10579 0.03229 -0.10718 0.03316 -0.10903 C 0.03437 -0.11135 0.03559 -0.11366 0.03646 -0.11597 C 0.03698 -0.11736 0.03698 -0.11922 0.03767 -0.12014 C 0.03975 -0.12431 0.04271 -0.12755 0.04496 -0.13125 C 0.0467 -0.13403 0.04791 -0.13704 0.04948 -0.13982 C 0.05104 -0.14306 0.05295 -0.1463 0.05486 -0.14977 C 0.05573 -0.15139 0.05677 -0.15347 0.05798 -0.1551 C 0.05989 -0.15741 0.0618 -0.15949 0.06337 -0.16204 C 0.0651 -0.16459 0.06527 -0.16945 0.06771 -0.1706 C 0.07031 -0.17153 0.07309 -0.17246 0.07534 -0.17477 C 0.08819 -0.18704 0.0717 -0.17338 0.08281 -0.18588 C 0.08646 -0.18982 0.08767 -0.18935 0.09149 -0.19144 C 0.09323 -0.19236 0.09496 -0.19329 0.09687 -0.19422 C 0.09757 -0.1956 0.09791 -0.19722 0.09896 -0.19838 C 0.09982 -0.19931 0.10104 -0.19931 0.10225 -0.19977 C 0.10573 -0.20139 0.10937 -0.20371 0.11302 -0.20533 C 0.11441 -0.20602 0.11597 -0.20625 0.11718 -0.20672 C 0.1184 -0.20718 0.11944 -0.20741 0.12048 -0.2081 C 0.12222 -0.20903 0.12396 -0.21019 0.12587 -0.21088 C 0.12604 -0.21111 0.13802 -0.21389 0.14097 -0.21505 C 0.15451 -0.22084 0.14462 -0.21806 0.15486 -0.2206 C 0.15746 -0.22222 0.15989 -0.22408 0.1625 -0.22477 C 0.16632 -0.22593 0.17048 -0.2257 0.1743 -0.22616 C 0.19635 -0.2294 0.16059 -0.22755 0.21093 -0.22755 L 0.21545 -0.22477 " pathEditMode="relative" rAng="0" ptsTypes="AAAAAAAAAAAAAAAAAAAAAAAAAAAAAAAAA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5" grpId="0" animBg="1"/>
      <p:bldP spid="11" grpId="0"/>
      <p:bldP spid="47" grpId="0"/>
      <p:bldP spid="5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523" y="1820743"/>
            <a:ext cx="1806028" cy="206163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4001" y="1781310"/>
            <a:ext cx="1806028" cy="206163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420" y="3707461"/>
            <a:ext cx="1806028" cy="206163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1898" y="3668028"/>
            <a:ext cx="1806028" cy="20616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02" y="2133600"/>
            <a:ext cx="1954598" cy="13049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880" y="2126576"/>
            <a:ext cx="1954598" cy="13049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02" y="3776737"/>
            <a:ext cx="1954598" cy="13049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880" y="3769713"/>
            <a:ext cx="1954598" cy="13049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152" y="3186964"/>
            <a:ext cx="1221825" cy="19773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901" y="3200328"/>
            <a:ext cx="1221825" cy="19773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992" y="3183916"/>
            <a:ext cx="1221825" cy="19773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083" y="3197280"/>
            <a:ext cx="1221825" cy="1977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386" y="1697321"/>
            <a:ext cx="1643628" cy="273938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207" y="3027573"/>
            <a:ext cx="1643628" cy="273938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0533" y="1697321"/>
            <a:ext cx="1643628" cy="273938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354" y="3027573"/>
            <a:ext cx="1643628" cy="273938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348162" y="682781"/>
            <a:ext cx="4529746" cy="799096"/>
          </a:xfrm>
          <a:prstGeom prst="wedgeRoundRectCallout">
            <a:avLst>
              <a:gd name="adj1" fmla="val -56449"/>
              <a:gd name="adj2" fmla="val 3662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the different ways that you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 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Say,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“I can see…”</a:t>
            </a:r>
          </a:p>
        </p:txBody>
      </p:sp>
      <p:pic>
        <p:nvPicPr>
          <p:cNvPr id="3" name="Numberblock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448" y="180303"/>
            <a:ext cx="2287629" cy="306712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492" y="-1560052"/>
            <a:ext cx="1331541" cy="123400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7323" y="-1567719"/>
            <a:ext cx="1331541" cy="123400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154" y="-1552161"/>
            <a:ext cx="1331541" cy="123400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8985" y="-1559828"/>
            <a:ext cx="1331541" cy="1234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83" y="3769713"/>
            <a:ext cx="2554429" cy="176497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183" y="3759902"/>
            <a:ext cx="2554429" cy="17649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700" y="1714428"/>
            <a:ext cx="2554429" cy="176497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819" y="3723798"/>
            <a:ext cx="2554429" cy="176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9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5.55556E-7 0 L -5.55556E-7 0.00023 C -0.00035 0.00463 0.00017 0.00972 -0.00121 0.01389 C -0.00191 0.0162 -0.00434 0.01667 -0.00573 0.01852 C -0.00677 0.01991 -0.00694 0.02199 -0.00799 0.02315 C -0.0092 0.02431 -0.0151 0.02685 -0.01719 0.02778 C -0.0191 0.03032 -0.02101 0.03287 -0.02292 0.03542 C -0.02448 0.03704 -0.02621 0.03819 -0.0276 0.04005 C -0.0316 0.04537 -0.03299 0.04838 -0.03559 0.0537 C -0.03611 0.05579 -0.03628 0.05787 -0.0368 0.05995 C -0.0375 0.0625 -0.03854 0.06481 -0.03906 0.06759 C -0.03976 0.0706 -0.03993 0.07361 -0.04028 0.07685 C -0.03993 0.08356 -0.04028 0.09097 -0.03906 0.09792 C -0.03906 0.09815 -0.03437 0.11181 -0.03212 0.11458 C -0.03038 0.11713 -0.02812 0.11852 -0.02639 0.12106 C -0.02083 0.12894 -0.01667 0.13866 -0.01042 0.14537 C 0.0026 0.15926 -0.00278 0.1537 0.00573 0.16227 C 0.00729 0.16389 0.00868 0.16551 0.01042 0.1669 C 0.01146 0.16806 0.01267 0.16875 0.01372 0.16991 C 0.0151 0.1713 0.01597 0.17315 0.01719 0.17454 C 0.01979 0.17731 0.02292 0.17917 0.02535 0.18218 C 0.02865 0.18634 0.03142 0.1912 0.03455 0.19606 C 0.03611 0.19861 0.03733 0.20139 0.03906 0.2037 C 0.04045 0.20556 0.04219 0.20648 0.04375 0.20833 C 0.04254 0.22523 0.04184 0.24213 0.04028 0.2588 C 0.03993 0.26111 0.03889 0.26319 0.03785 0.26505 C 0.03698 0.26713 0.03559 0.26898 0.03455 0.27106 C 0.03212 0.27569 0.02986 0.28032 0.0276 0.28495 C 0.02292 0.29398 0.02535 0.28912 0.0184 0.29722 C 0.01719 0.29861 0.01632 0.30069 0.01493 0.30185 C 0.01163 0.30463 0.00781 0.30648 0.00451 0.30949 C 0.0033 0.31065 0.00243 0.3125 0.00122 0.31412 C -0.00156 0.31713 -0.00382 0.32083 -0.00694 0.32315 C -0.01094 0.32639 -0.01545 0.32801 -0.01962 0.33102 C -0.02604 0.33565 -0.04653 0.35278 -0.05052 0.35972 C -0.06042 0.37708 -0.04844 0.35556 -0.05625 0.37222 C -0.0592 0.37847 -0.0625 0.38449 -0.06545 0.39074 C -0.06667 0.39306 -0.06823 0.3956 -0.06892 0.39838 C -0.08055 0.43866 -0.07187 0.41111 -0.07587 0.42894 C -0.07656 0.43194 -0.07743 0.43519 -0.07812 0.43819 C -0.07899 0.45278 -0.08021 0.46782 -0.08038 0.48264 C -0.08055 0.48403 -0.07899 0.49931 -0.07812 0.50255 C -0.07691 0.50741 -0.075 0.51157 -0.07361 0.51644 C -0.0691 0.53148 -0.07118 0.53704 -0.06094 0.55463 L -0.05295 0.56852 C -0.05087 0.57662 -0.05312 0.56991 -0.04826 0.57778 C -0.04392 0.58472 -0.04045 0.59259 -0.03559 0.59907 L -0.02413 0.61435 C -0.02083 0.62546 -0.0217 0.62454 -0.01389 0.63588 C 0.00243 0.65926 -0.01371 0.63125 -0.00347 0.64977 C -0.00278 0.65278 -0.00208 0.65602 -0.00121 0.6588 C -0.00052 0.66065 0.00104 0.66157 0.00122 0.66343 C 0.00139 0.67523 0.0007 0.68704 -5.55556E-7 0.69884 C -0.00017 0.70023 -0.00035 0.70208 -0.00121 0.70324 C -0.00208 0.70486 -0.00347 0.70532 -0.00469 0.70648 L -0.00573 0.71111 L -0.00799 0.71111 " pathEditMode="relative" rAng="0" ptsTypes="AAAAAAAAAAAAAAAAAAAAAAAAAAAAAAAAAAAAAAAAAAAAAAAAAAAAAAAAA">
                                      <p:cBhvr>
                                        <p:cTn id="9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66667E-6 -2.59259E-6 L -1.66667E-6 0.00023 C -0.00035 0.00463 0.00018 0.00972 -0.00121 0.01389 C -0.00191 0.01621 -0.00434 0.01667 -0.00573 0.01852 C -0.00677 0.01991 -0.00694 0.02199 -0.00798 0.02315 C -0.0092 0.02431 -0.0151 0.02685 -0.01719 0.02778 C -0.0191 0.03033 -0.02101 0.03287 -0.02291 0.03542 C -0.02448 0.03704 -0.02621 0.0382 -0.0276 0.04005 C -0.0316 0.04537 -0.03298 0.04838 -0.03559 0.05371 C -0.03611 0.05579 -0.03628 0.05787 -0.0368 0.05996 C -0.0375 0.0625 -0.03854 0.06482 -0.03906 0.0676 C -0.03976 0.0706 -0.03993 0.07361 -0.04028 0.07685 C -0.03993 0.08357 -0.04028 0.09097 -0.03906 0.09792 C -0.03906 0.09815 -0.03437 0.11204 -0.03212 0.11482 C -0.03038 0.11713 -0.02812 0.11852 -0.02639 0.12107 C -0.02083 0.12894 -0.01666 0.13866 -0.01041 0.14537 C 0.00261 0.15926 -0.00278 0.15371 0.00573 0.16227 C 0.00729 0.16389 0.00868 0.16551 0.01042 0.1669 C 0.01146 0.16806 0.01268 0.16875 0.01372 0.16991 C 0.01511 0.1713 0.01597 0.17315 0.01719 0.17454 C 0.01979 0.17732 0.02292 0.17917 0.02535 0.18218 C 0.02865 0.18635 0.03143 0.19121 0.03455 0.19607 C 0.03611 0.19861 0.03733 0.20139 0.03906 0.20371 C 0.04045 0.20556 0.04219 0.20648 0.04375 0.20834 C 0.04254 0.22523 0.04184 0.24213 0.04028 0.2588 C 0.03993 0.26111 0.03889 0.2632 0.03785 0.26505 C 0.03698 0.26713 0.03559 0.26898 0.03455 0.27107 C 0.03212 0.2757 0.02986 0.28033 0.02761 0.28496 C 0.02292 0.29398 0.02535 0.28912 0.0184 0.29722 C 0.01719 0.29861 0.01632 0.3007 0.01493 0.30185 C 0.01163 0.30463 0.00781 0.30648 0.00452 0.30949 C 0.0033 0.31065 0.00243 0.3125 0.00122 0.31412 C -0.00156 0.31713 -0.00382 0.32084 -0.00694 0.32315 C -0.01094 0.32639 -0.01545 0.32801 -0.01962 0.33102 C -0.02604 0.33565 -0.04653 0.35278 -0.05052 0.35972 C -0.06041 0.37709 -0.04844 0.35556 -0.05625 0.37222 C -0.0592 0.37847 -0.0625 0.38449 -0.06545 0.39074 C -0.06666 0.39306 -0.06823 0.3956 -0.06892 0.39838 C -0.08055 0.43866 -0.07187 0.41111 -0.07587 0.42894 C -0.07656 0.43195 -0.07743 0.43519 -0.07812 0.4382 C -0.07899 0.45278 -0.08021 0.46783 -0.08038 0.48264 C -0.08055 0.48403 -0.07899 0.49931 -0.07812 0.50255 C -0.07691 0.50741 -0.075 0.51158 -0.07361 0.51644 C -0.0691 0.53148 -0.07118 0.53704 -0.06094 0.55463 L -0.05295 0.56852 C -0.05087 0.57662 -0.05312 0.56991 -0.04826 0.57778 C -0.04392 0.58472 -0.04045 0.5926 -0.03559 0.59908 L -0.02413 0.61435 C -0.02083 0.62547 -0.0217 0.62454 -0.01389 0.63588 C 0.00243 0.65926 -0.01371 0.63125 -0.00347 0.64977 C -0.00278 0.65278 -0.00208 0.65602 -0.00121 0.6588 C -0.00052 0.66065 0.00104 0.66158 0.00122 0.66343 C 0.00139 0.67523 0.0007 0.68704 -1.66667E-6 0.69885 C -0.00017 0.70023 -0.00035 0.70209 -0.00121 0.70324 C -0.00208 0.70486 -0.00347 0.70533 -0.00469 0.70648 L -0.00573 0.71111 L -0.00798 0.71111 " pathEditMode="relative" rAng="0" ptsTypes="AAAAAAAAAAAAAAAAAAAAAAAAAAAAAAAAAAAAAAAAAAAAAAAAAAAAAAAAA">
                                      <p:cBhvr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2.77778E-6 0 L 2.77778E-6 0.00023 C -0.00035 0.00463 0.00017 0.00972 -0.00122 0.01389 C -0.00191 0.0162 -0.00434 0.01667 -0.00573 0.01852 C -0.00677 0.01991 -0.00695 0.02199 -0.00799 0.02315 C -0.0092 0.02431 -0.01511 0.02685 -0.01719 0.02778 C -0.0191 0.03032 -0.02101 0.03287 -0.02292 0.03542 C -0.02448 0.03704 -0.02622 0.03819 -0.02761 0.04005 C -0.0316 0.04537 -0.03299 0.04838 -0.03559 0.0537 C -0.03611 0.05579 -0.03629 0.05787 -0.03681 0.05995 C -0.0375 0.0625 -0.03854 0.06481 -0.03907 0.06759 C -0.03976 0.0706 -0.03993 0.07361 -0.04028 0.07685 C -0.03993 0.08356 -0.04028 0.09097 -0.03907 0.09792 C -0.03907 0.09815 -0.03438 0.11204 -0.03212 0.11481 C -0.03038 0.11713 -0.02813 0.11852 -0.02639 0.12106 C -0.02084 0.12894 -0.01667 0.13866 -0.01042 0.14537 C 0.0026 0.15926 -0.00278 0.1537 0.00573 0.16227 C 0.00729 0.16389 0.00868 0.16551 0.01041 0.1669 C 0.01146 0.16806 0.01267 0.16875 0.01371 0.16991 C 0.0151 0.1713 0.01597 0.17315 0.01718 0.17454 C 0.01979 0.17731 0.02291 0.17917 0.02534 0.18218 C 0.02864 0.18634 0.03142 0.1912 0.03455 0.19606 C 0.03611 0.19861 0.03732 0.20139 0.03906 0.2037 C 0.04045 0.20556 0.04218 0.20648 0.04375 0.20833 C 0.04253 0.22523 0.04184 0.24213 0.04028 0.2588 C 0.03993 0.26111 0.03889 0.26319 0.03784 0.26505 C 0.03698 0.26713 0.03559 0.26898 0.03455 0.27106 C 0.03212 0.27569 0.02986 0.28032 0.0276 0.28495 C 0.02291 0.29398 0.02534 0.28912 0.0184 0.29722 C 0.01718 0.29861 0.01632 0.30069 0.01493 0.30185 C 0.01163 0.30463 0.00781 0.30648 0.00451 0.30949 C 0.0033 0.31065 0.00243 0.3125 0.00121 0.31412 C -0.00157 0.31713 -0.00382 0.32083 -0.00695 0.32315 C -0.01094 0.32639 -0.01545 0.32801 -0.01962 0.33102 C -0.02604 0.33565 -0.04653 0.35278 -0.05052 0.35972 C -0.06042 0.37708 -0.04844 0.35556 -0.05625 0.37222 C -0.0592 0.37847 -0.0625 0.38449 -0.06545 0.39074 C -0.06667 0.39306 -0.06823 0.3956 -0.06893 0.39838 C -0.08056 0.43866 -0.07188 0.41111 -0.07587 0.42894 C -0.07657 0.43194 -0.07743 0.43519 -0.07813 0.43819 C -0.079 0.45278 -0.08021 0.46782 -0.08038 0.48264 C -0.08056 0.48403 -0.079 0.49931 -0.07813 0.50255 C -0.07691 0.50741 -0.075 0.51157 -0.07361 0.51644 C -0.0691 0.53148 -0.07118 0.53704 -0.06094 0.55463 L -0.05295 0.56852 C -0.05087 0.57662 -0.05313 0.56991 -0.04827 0.57778 C -0.04393 0.58472 -0.04045 0.59259 -0.03559 0.59907 L -0.02413 0.61435 C -0.02084 0.62546 -0.0217 0.62454 -0.01389 0.63588 C 0.00243 0.65926 -0.01372 0.63125 -0.00347 0.64977 C -0.00278 0.65278 -0.00209 0.65602 -0.00122 0.6588 C -0.00052 0.66065 0.00104 0.66157 0.00121 0.66343 C 0.00139 0.67523 0.00069 0.68704 2.77778E-6 0.69884 C -0.00018 0.70023 -0.00035 0.70208 -0.00122 0.70324 C -0.00209 0.70486 -0.00347 0.70532 -0.00469 0.70648 L -0.00573 0.71111 L -0.00799 0.71111 " pathEditMode="relative" rAng="0" ptsTypes="AAAAAAAAAAAAAAAAAAAAAAAAAAAAAAAAAAAAAAAAAAAAAAAAAAAAAAAAA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3.88889E-6 2.59259E-6 L 3.88889E-6 0.00023 C -0.00035 0.00463 0.00017 0.00972 -0.00122 0.01389 C -0.00191 0.0162 -0.00434 0.01666 -0.00573 0.01852 C -0.00677 0.0199 -0.00695 0.02199 -0.00799 0.02315 C -0.00921 0.0243 -0.01511 0.02685 -0.01719 0.02778 C -0.0191 0.03032 -0.02101 0.03287 -0.02292 0.03541 C -0.02448 0.03703 -0.02622 0.03819 -0.02761 0.04004 C -0.0316 0.04537 -0.03299 0.04838 -0.03559 0.0537 C -0.03611 0.05578 -0.03629 0.05787 -0.03681 0.05995 C -0.0375 0.0625 -0.03855 0.06481 -0.03907 0.06759 C -0.03976 0.0706 -0.03993 0.07361 -0.04028 0.07685 C -0.03993 0.08356 -0.04028 0.09097 -0.03907 0.09791 C -0.03907 0.09815 -0.03438 0.11203 -0.03212 0.11481 C -0.03039 0.11713 -0.02813 0.11852 -0.02639 0.12106 C -0.02084 0.12893 -0.01667 0.13865 -0.01042 0.14537 C 0.0026 0.15926 -0.00278 0.1537 0.00573 0.16227 C 0.00729 0.16389 0.00868 0.16551 0.01041 0.1669 C 0.01145 0.16805 0.01267 0.16875 0.01371 0.1699 C 0.0151 0.17129 0.01597 0.17315 0.01718 0.17453 C 0.01979 0.17731 0.02291 0.17916 0.02534 0.18217 C 0.02864 0.18634 0.03142 0.1912 0.03454 0.19606 C 0.03611 0.19861 0.03732 0.20139 0.03906 0.2037 C 0.04045 0.20555 0.04218 0.20648 0.04375 0.20833 C 0.04253 0.22523 0.04184 0.24213 0.04027 0.25879 C 0.03993 0.26111 0.03889 0.26319 0.03784 0.26504 C 0.03698 0.26713 0.03559 0.26898 0.03454 0.27106 C 0.03211 0.27569 0.02986 0.28032 0.0276 0.28495 C 0.02291 0.29398 0.02534 0.28912 0.0184 0.29722 C 0.01718 0.29861 0.01632 0.30069 0.01493 0.30185 C 0.01163 0.30463 0.00781 0.30648 0.00451 0.30949 C 0.00329 0.31065 0.00243 0.3125 0.00121 0.31412 C -0.00157 0.31713 -0.00382 0.32083 -0.00695 0.32315 C -0.01094 0.32639 -0.01546 0.32801 -0.01962 0.33102 C -0.02605 0.33565 -0.04653 0.35278 -0.05052 0.35972 C -0.06042 0.37708 -0.04844 0.35555 -0.05625 0.37222 C -0.05921 0.37847 -0.0625 0.38449 -0.06546 0.39074 C -0.06667 0.39305 -0.06823 0.3956 -0.06893 0.39838 C -0.08056 0.43865 -0.07188 0.41111 -0.07587 0.42893 C -0.07657 0.43194 -0.07743 0.43518 -0.07813 0.43819 C -0.079 0.45278 -0.08021 0.46782 -0.08039 0.48264 C -0.08056 0.48403 -0.079 0.4993 -0.07813 0.50254 C -0.07691 0.5074 -0.075 0.51157 -0.07361 0.51643 C -0.0691 0.53148 -0.07118 0.53703 -0.06094 0.55463 L -0.05296 0.56852 C -0.05087 0.57662 -0.05313 0.5699 -0.04827 0.57778 C -0.04393 0.58472 -0.04046 0.59259 -0.03559 0.59907 L -0.02414 0.61435 C -0.02084 0.62546 -0.02171 0.62453 -0.01389 0.63588 C 0.00243 0.65926 -0.01372 0.63125 -0.00348 0.64977 C -0.00278 0.65278 -0.00209 0.65602 -0.00122 0.65879 C -0.00052 0.66065 0.00104 0.66157 0.00121 0.66342 C 0.00139 0.67523 0.00069 0.68703 3.88889E-6 0.69884 C -0.00018 0.70023 -0.00035 0.70208 -0.00122 0.70324 C -0.00209 0.70486 -0.00348 0.70532 -0.00469 0.70648 L -0.00573 0.71111 L -0.00799 0.71111 " pathEditMode="relative" rAng="0" ptsTypes="AAAAAAAAAAAAAAAAAAAAAAAAAAAAAAAAAAAAAAAAAAAAAAAAAAAAAAAAA"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4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4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4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2131</TotalTime>
  <Words>290</Words>
  <Application>Microsoft Office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Twinkl</vt:lpstr>
      <vt:lpstr>Arial</vt:lpstr>
      <vt:lpstr>Roboto</vt:lpstr>
      <vt:lpstr>Calibri</vt:lpstr>
      <vt:lpstr>Heinemann Roman</vt:lpstr>
      <vt:lpstr>VAG Rounded</vt:lpstr>
      <vt:lpstr>Numberlings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150</cp:revision>
  <dcterms:created xsi:type="dcterms:W3CDTF">2020-07-02T07:30:45Z</dcterms:created>
  <dcterms:modified xsi:type="dcterms:W3CDTF">2020-11-03T20:22:29Z</dcterms:modified>
</cp:coreProperties>
</file>