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9" r:id="rId9"/>
    <p:sldId id="268" r:id="rId10"/>
    <p:sldId id="264" r:id="rId11"/>
    <p:sldId id="258" r:id="rId12"/>
    <p:sldId id="265" r:id="rId13"/>
    <p:sldId id="270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571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12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861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055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040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000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16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877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130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240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410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D86B4-21FF-42AA-856A-4D80C2115638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FD9B9-0371-4AAD-A987-8D42BE47D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575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356"/>
            <a:ext cx="1423786" cy="19044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8261" y="-11617"/>
            <a:ext cx="1447734" cy="19965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22" y="1864526"/>
            <a:ext cx="1390329" cy="14360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2908" y="4828016"/>
            <a:ext cx="1670436" cy="20407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1773" y="4828016"/>
            <a:ext cx="2274283" cy="19912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300546"/>
            <a:ext cx="1384194" cy="15465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05933" y="1857086"/>
            <a:ext cx="1586067" cy="15432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05933" y="4771749"/>
            <a:ext cx="1637706" cy="20862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05934" y="3419655"/>
            <a:ext cx="1633502" cy="14274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95445" y="4847128"/>
            <a:ext cx="1406286" cy="20408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63607" y="-2247"/>
            <a:ext cx="1326911" cy="20042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38639" y="4847129"/>
            <a:ext cx="973135" cy="19721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110319" y="4813383"/>
            <a:ext cx="1102877" cy="20553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91014" y="-19356"/>
            <a:ext cx="1130031" cy="204818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104445" y="-23115"/>
            <a:ext cx="1061976" cy="204226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311919" y="-9679"/>
            <a:ext cx="1085850" cy="20288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407614" y="-19356"/>
            <a:ext cx="1241059" cy="20481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049000" y="0"/>
            <a:ext cx="1053945" cy="198493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629650" y="-19355"/>
            <a:ext cx="1032963" cy="20385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684294" y="0"/>
            <a:ext cx="1343025" cy="202882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-46558" y="4847130"/>
            <a:ext cx="2707818" cy="2010869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1293826" y="1824154"/>
            <a:ext cx="9481659" cy="31088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913513" y="2181073"/>
            <a:ext cx="794833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Happy Memories 2020-21</a:t>
            </a:r>
          </a:p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Miss Moore &amp; Miss </a:t>
            </a:r>
            <a:r>
              <a:rPr lang="en-US" sz="5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Ramli’s</a:t>
            </a:r>
            <a:endParaRPr lang="en-US" sz="5400" b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Class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270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0771" y="1261884"/>
            <a:ext cx="9158210" cy="51439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angle 2"/>
          <p:cNvSpPr/>
          <p:nvPr/>
        </p:nvSpPr>
        <p:spPr>
          <a:xfrm>
            <a:off x="2180831" y="0"/>
            <a:ext cx="7778090" cy="12618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Welcome to our book characters</a:t>
            </a:r>
          </a:p>
          <a:p>
            <a:pPr algn="ctr"/>
            <a:r>
              <a:rPr lang="en-U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November 2020</a:t>
            </a:r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164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098" y="270987"/>
            <a:ext cx="6654019" cy="4134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6859" y="3039641"/>
            <a:ext cx="6474513" cy="3535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7473971" y="636747"/>
            <a:ext cx="4559260" cy="12618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Christmas Carols </a:t>
            </a:r>
          </a:p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Dec 2020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7486" y="4895069"/>
            <a:ext cx="457798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Children in Need 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387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86" y="236060"/>
            <a:ext cx="9015206" cy="47200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233" y="236060"/>
            <a:ext cx="1791700" cy="26196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3202" y="2855742"/>
            <a:ext cx="1889417" cy="25050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92514" y="4525081"/>
            <a:ext cx="1640419" cy="21711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18069" y="5360812"/>
            <a:ext cx="54383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May hair Mayhem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179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523" y="359728"/>
            <a:ext cx="1733550" cy="23336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3623" y="3168108"/>
            <a:ext cx="1724025" cy="22955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8186" y="4376450"/>
            <a:ext cx="1647825" cy="2295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7125" y="469966"/>
            <a:ext cx="4787265" cy="36054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270" y="3480511"/>
            <a:ext cx="1676400" cy="22669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51018" y="343279"/>
            <a:ext cx="1695450" cy="2286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99902" y="4467890"/>
            <a:ext cx="569277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Getting Creative in </a:t>
            </a:r>
          </a:p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Forest School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24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95" y="280621"/>
            <a:ext cx="5502391" cy="30222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4444" y="280621"/>
            <a:ext cx="5695950" cy="3705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6915" y="4807286"/>
            <a:ext cx="2995553" cy="18663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488" y="3508535"/>
            <a:ext cx="3362503" cy="202620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46915" y="3345258"/>
            <a:ext cx="349682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Tomb Raiders</a:t>
            </a:r>
          </a:p>
          <a:p>
            <a:pPr algn="ctr"/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Wow Day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42468" y="4084268"/>
            <a:ext cx="608935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Meet our handsome </a:t>
            </a:r>
            <a:r>
              <a:rPr lang="en-US" sz="3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Pharoahs</a:t>
            </a:r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&amp; beautiful Egyptian Queen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129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554" y="1470116"/>
            <a:ext cx="10678892" cy="4841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Rectangle 14"/>
          <p:cNvSpPr/>
          <p:nvPr/>
        </p:nvSpPr>
        <p:spPr>
          <a:xfrm>
            <a:off x="2817062" y="220823"/>
            <a:ext cx="58326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Welcome to the Stone Age</a:t>
            </a:r>
          </a:p>
          <a:p>
            <a:pPr algn="ctr"/>
            <a:r>
              <a:rPr lang="en-U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Summer 2021</a:t>
            </a:r>
            <a:endParaRPr lang="en-US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436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4230" y="236988"/>
            <a:ext cx="1924050" cy="1676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96" y="3846746"/>
            <a:ext cx="1460893" cy="25878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391" y="1466278"/>
            <a:ext cx="1417302" cy="22787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3069" y="241920"/>
            <a:ext cx="1886626" cy="14431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4628" y="1869887"/>
            <a:ext cx="2153052" cy="27855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0385" y="3405197"/>
            <a:ext cx="3687689" cy="30721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8855316" y="1302742"/>
            <a:ext cx="1443406" cy="19909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7827437" y="-120200"/>
            <a:ext cx="1752600" cy="23145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35363" y="4840252"/>
            <a:ext cx="2118626" cy="16371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44247" y="3655299"/>
            <a:ext cx="2820624" cy="23699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57800" y="236988"/>
            <a:ext cx="2522876" cy="285723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4873" y="-62868"/>
            <a:ext cx="184159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WOW </a:t>
            </a:r>
          </a:p>
          <a:p>
            <a:pPr algn="ctr"/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day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9617" y="6384611"/>
            <a:ext cx="4499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Creating </a:t>
            </a:r>
            <a:r>
              <a:rPr lang="en-US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Stone 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Age </a:t>
            </a:r>
            <a:r>
              <a:rPr lang="en-US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Jewellery</a:t>
            </a:r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578086" y="1952778"/>
            <a:ext cx="154170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Cave </a:t>
            </a:r>
          </a:p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Paintings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577412" y="3019898"/>
            <a:ext cx="34865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Searching for Artifacts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323453" y="6334780"/>
            <a:ext cx="35811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Stone Age team games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715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830526" y="929564"/>
            <a:ext cx="4114524" cy="54531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angle 1"/>
          <p:cNvSpPr/>
          <p:nvPr/>
        </p:nvSpPr>
        <p:spPr>
          <a:xfrm>
            <a:off x="935534" y="392728"/>
            <a:ext cx="1073896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can you learn from our Stone Age Artifacts?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 rot="720902">
            <a:off x="9222370" y="2724262"/>
            <a:ext cx="22899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Stone Axes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30043" y="6015726"/>
            <a:ext cx="81154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Cave Paintings on naturally dyed material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20374470">
            <a:off x="120487" y="3055977"/>
            <a:ext cx="28299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Stone headed</a:t>
            </a:r>
          </a:p>
          <a:p>
            <a:pPr algn="ctr"/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spears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194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3672" y="528015"/>
            <a:ext cx="2105025" cy="1600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166" y="2298144"/>
            <a:ext cx="1944663" cy="13122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850" y="1117044"/>
            <a:ext cx="1971675" cy="1333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166" y="147015"/>
            <a:ext cx="2286000" cy="11811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5829" y="1889064"/>
            <a:ext cx="1178316" cy="15217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9990" y="147015"/>
            <a:ext cx="1295539" cy="14964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6031" y="1732927"/>
            <a:ext cx="2181225" cy="15525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09746" y="845363"/>
            <a:ext cx="2000250" cy="1981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68305" y="2509214"/>
            <a:ext cx="1704975" cy="20193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42056" y="2334450"/>
            <a:ext cx="1514475" cy="21526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734581" y="3285502"/>
            <a:ext cx="1609725" cy="22288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55883" y="4131768"/>
            <a:ext cx="2219325" cy="16859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4757" y="4148137"/>
            <a:ext cx="1733550" cy="22193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69725" y="4129160"/>
            <a:ext cx="1851015" cy="2213451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511825" y="29679"/>
            <a:ext cx="34431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Learning how…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15956" y="3233986"/>
            <a:ext cx="50980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…</a:t>
            </a:r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Stone Age Houses were made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27227" y="5560765"/>
            <a:ext cx="45460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…Stone Age Tools were made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6745" y="6298058"/>
            <a:ext cx="63519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…cooking on the camp fire THEN &amp; NOW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493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4195" y="237140"/>
            <a:ext cx="7923627" cy="569884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Rectangle 1"/>
          <p:cNvSpPr/>
          <p:nvPr/>
        </p:nvSpPr>
        <p:spPr>
          <a:xfrm>
            <a:off x="3256509" y="5474317"/>
            <a:ext cx="5678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Let’s get moving!!!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34195" y="237140"/>
            <a:ext cx="7725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Learning about our bodies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208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4978" y="1139843"/>
            <a:ext cx="3350019" cy="27209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95" y="4849049"/>
            <a:ext cx="2752193" cy="17909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6147" y="3860819"/>
            <a:ext cx="3050819" cy="23250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972" y="2790190"/>
            <a:ext cx="2476308" cy="233344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147" y="195418"/>
            <a:ext cx="3575688" cy="166964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9809" y="195418"/>
            <a:ext cx="3498985" cy="166964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9188" y="3481878"/>
            <a:ext cx="2733677" cy="239991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357573" y="2312319"/>
            <a:ext cx="34609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Year 3&amp;4</a:t>
            </a:r>
          </a:p>
          <a:p>
            <a:pPr algn="ctr"/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House Matches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46225" y="1747408"/>
            <a:ext cx="140179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Football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77020" y="5999261"/>
            <a:ext cx="16896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Tag Rugby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62162" y="4113522"/>
            <a:ext cx="16776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Skittleball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545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2236" y="4425826"/>
            <a:ext cx="4019550" cy="23050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453" y="180975"/>
            <a:ext cx="4171950" cy="22955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241" y="180975"/>
            <a:ext cx="3514861" cy="30606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95173" y="4062549"/>
            <a:ext cx="3097089" cy="26089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8711" y="2650366"/>
            <a:ext cx="4172742" cy="22272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451" y="3696403"/>
            <a:ext cx="1533525" cy="27241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75981" y="2616655"/>
            <a:ext cx="1507421" cy="28917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63069" y="134558"/>
            <a:ext cx="1870169" cy="263476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8388258" y="2628289"/>
            <a:ext cx="16594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Sports </a:t>
            </a:r>
          </a:p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Day 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760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5985" y="140895"/>
            <a:ext cx="1886539" cy="271335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4156" y="3770542"/>
            <a:ext cx="2674200" cy="172236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1086" y="509495"/>
            <a:ext cx="1685925" cy="218122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8793" y="1326751"/>
            <a:ext cx="1552575" cy="218122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4489" y="3430216"/>
            <a:ext cx="2183866" cy="286949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8983" y="4592440"/>
            <a:ext cx="1671115" cy="212602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236" y="140895"/>
            <a:ext cx="2525527" cy="34671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29366" y="759818"/>
            <a:ext cx="2266950" cy="159067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09155" y="4829193"/>
            <a:ext cx="1933290" cy="194529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3269" y="4631725"/>
            <a:ext cx="2333625" cy="14668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78261" y="3660741"/>
            <a:ext cx="2171700" cy="14763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37254" y="2458565"/>
            <a:ext cx="34106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Mojo Active 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25347" y="2906996"/>
            <a:ext cx="21739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Tree climbing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7256" y="4006519"/>
            <a:ext cx="18226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Team work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0897" y="6195249"/>
            <a:ext cx="20815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Tunnel Maze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737187" y="5540232"/>
            <a:ext cx="21611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Den Building 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42561" y="25446"/>
            <a:ext cx="48794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Problem solving &amp; team games 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20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338" y="466244"/>
            <a:ext cx="6998919" cy="4889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866234" y="5462341"/>
            <a:ext cx="103811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For being the most fantastic class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!!!</a:t>
            </a:r>
            <a:endParaRPr lang="en-US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609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151</Words>
  <Application>Microsoft Office PowerPoint</Application>
  <PresentationFormat>Widescreen</PresentationFormat>
  <Paragraphs>49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Moore</dc:creator>
  <cp:lastModifiedBy>Caroline Moore</cp:lastModifiedBy>
  <cp:revision>21</cp:revision>
  <dcterms:created xsi:type="dcterms:W3CDTF">2021-07-06T22:13:43Z</dcterms:created>
  <dcterms:modified xsi:type="dcterms:W3CDTF">2021-07-08T21:59:15Z</dcterms:modified>
</cp:coreProperties>
</file>