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4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58" y="2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706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35270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2411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493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8431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43812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9029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3289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7400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3109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638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9E908-F7DB-4516-9C41-89471FCD0230}" type="datetimeFigureOut">
              <a:rPr lang="en-GB" smtClean="0"/>
              <a:t>07/01/2021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0F3D9-574F-45F2-9DAF-D4F497D0969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17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190500"/>
            <a:ext cx="114681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Year 4 English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                                                     </a:t>
            </a:r>
            <a:r>
              <a:rPr lang="en-GB" sz="3200" dirty="0" smtClean="0">
                <a:latin typeface="Comic Sans MS" panose="030F0702030302020204" pitchFamily="66" charset="0"/>
              </a:rPr>
              <a:t>        </a:t>
            </a:r>
            <a:r>
              <a:rPr lang="en-GB" sz="3200" dirty="0" smtClean="0">
                <a:latin typeface="Comic Sans MS" panose="030F0702030302020204" pitchFamily="66" charset="0"/>
              </a:rPr>
              <a:t>Friday 8</a:t>
            </a:r>
            <a:r>
              <a:rPr lang="en-GB" sz="32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smtClean="0">
                <a:latin typeface="Comic Sans MS" panose="030F0702030302020204" pitchFamily="66" charset="0"/>
              </a:rPr>
              <a:t>January 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sz="3200" dirty="0" smtClean="0">
              <a:latin typeface="Comic Sans MS" panose="030F0702030302020204" pitchFamily="66" charset="0"/>
            </a:endParaRPr>
          </a:p>
          <a:p>
            <a:r>
              <a:rPr lang="en-GB" sz="3200" dirty="0" smtClean="0">
                <a:latin typeface="Comic Sans MS" panose="030F0702030302020204" pitchFamily="66" charset="0"/>
              </a:rPr>
              <a:t>WALT: </a:t>
            </a:r>
            <a:r>
              <a:rPr lang="en-GB" sz="3200" dirty="0" smtClean="0">
                <a:latin typeface="Comic Sans MS" panose="030F0702030302020204" pitchFamily="66" charset="0"/>
              </a:rPr>
              <a:t>Respond to Chapter 1 of The Iron Man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3389194" y="3125846"/>
            <a:ext cx="4543426" cy="2796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913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4661794" y="507900"/>
            <a:ext cx="6577015" cy="584220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6388" y="2094697"/>
            <a:ext cx="6436517" cy="28091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197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5232" y="685341"/>
            <a:ext cx="5876009" cy="528637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358738" y="-629783"/>
            <a:ext cx="3256203" cy="53244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291015" y="1462585"/>
            <a:ext cx="1819275" cy="5352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850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13524" y="448538"/>
            <a:ext cx="5019677" cy="58371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22354" y="88160"/>
            <a:ext cx="2886077" cy="5586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3602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0471" y="670567"/>
            <a:ext cx="6079820" cy="540543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240360" y="-58511"/>
            <a:ext cx="3400425" cy="5898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4529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921230" y="1136170"/>
            <a:ext cx="3571875" cy="42141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885480" y="-594341"/>
            <a:ext cx="3759554" cy="49482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049020" y="2667645"/>
            <a:ext cx="3432473" cy="4948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9525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865926" y="81811"/>
            <a:ext cx="3914777" cy="523705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7833816" y="-1299668"/>
            <a:ext cx="1696441" cy="51720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445104" y="1603522"/>
            <a:ext cx="4476752" cy="5174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614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749026" y="-44178"/>
            <a:ext cx="4786313" cy="560809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2515329" y="2747230"/>
            <a:ext cx="1253705" cy="560809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7005796" y="423706"/>
            <a:ext cx="4167190" cy="5596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8283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3565" y="283029"/>
            <a:ext cx="939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Choose your challenge ….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3912" y="952500"/>
            <a:ext cx="4262438" cy="560334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6012" y="283029"/>
            <a:ext cx="4654903" cy="6255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3943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812" y="371475"/>
            <a:ext cx="4386263" cy="59763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95925" y="371475"/>
            <a:ext cx="60007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No printer? No problem!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Choose from these writing tasks …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34594" y="2427266"/>
            <a:ext cx="6938631" cy="81123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34595" y="3513116"/>
            <a:ext cx="6920472" cy="6397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34594" y="1585980"/>
            <a:ext cx="6762750" cy="566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116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34</Words>
  <Application>Microsoft Office PowerPoint</Application>
  <PresentationFormat>Widescreen</PresentationFormat>
  <Paragraphs>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Integra Schools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Alison Long</dc:creator>
  <cp:lastModifiedBy>Alison Long</cp:lastModifiedBy>
  <cp:revision>5</cp:revision>
  <dcterms:created xsi:type="dcterms:W3CDTF">2021-01-07T19:12:19Z</dcterms:created>
  <dcterms:modified xsi:type="dcterms:W3CDTF">2021-01-07T19:50:38Z</dcterms:modified>
</cp:coreProperties>
</file>