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61" r:id="rId5"/>
    <p:sldId id="271" r:id="rId6"/>
    <p:sldId id="258" r:id="rId7"/>
    <p:sldId id="262" r:id="rId8"/>
    <p:sldId id="260" r:id="rId9"/>
    <p:sldId id="263" r:id="rId10"/>
    <p:sldId id="264" r:id="rId11"/>
    <p:sldId id="265" r:id="rId12"/>
    <p:sldId id="266" r:id="rId13"/>
    <p:sldId id="268" r:id="rId14"/>
    <p:sldId id="267" r:id="rId15"/>
    <p:sldId id="259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62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5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64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71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2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5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82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25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5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542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C5033-914C-4033-8A50-0C1A6C6ECE93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27CD9-5A96-42F2-8200-44479AFD2B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71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6.jpe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8800" dirty="0" smtClean="0">
                <a:latin typeface="Comic Sans MS" pitchFamily="66" charset="0"/>
              </a:rPr>
              <a:t>Properties of Materials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26225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97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Describing Materials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887" y="1988840"/>
            <a:ext cx="789622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96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Can you think of some words to describe materials?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2780928"/>
            <a:ext cx="8784976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hard	soft		bendy	stiff	rough</a:t>
            </a:r>
          </a:p>
          <a:p>
            <a:pPr algn="l"/>
            <a:endParaRPr lang="en-GB" sz="1800" dirty="0" smtClean="0">
              <a:latin typeface="Comic Sans MS" pitchFamily="66" charset="0"/>
            </a:endParaRPr>
          </a:p>
          <a:p>
            <a:pPr algn="l">
              <a:lnSpc>
                <a:spcPct val="120000"/>
              </a:lnSpc>
            </a:pPr>
            <a:r>
              <a:rPr lang="en-GB" sz="3600" dirty="0">
                <a:latin typeface="Comic Sans MS" pitchFamily="66" charset="0"/>
              </a:rPr>
              <a:t> </a:t>
            </a:r>
            <a:r>
              <a:rPr lang="en-GB" sz="3600" dirty="0" smtClean="0">
                <a:latin typeface="Comic Sans MS" pitchFamily="66" charset="0"/>
              </a:rPr>
              <a:t>   smooth	 strong	    shiny	    dull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94116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those words?</a:t>
            </a:r>
          </a:p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Did you think of any other words?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8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3781425" y="6653609"/>
            <a:ext cx="23145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latin typeface="Comic Sans MS" pitchFamily="-107" charset="0"/>
              </a:rPr>
              <a:t>© www.SaveTeachersSundays.com 2013</a:t>
            </a:r>
            <a:endParaRPr lang="en-GB" sz="900">
              <a:latin typeface="Comic Sans MS" pitchFamily="-107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98884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3568" y="4221088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Lets find out about some more </a:t>
            </a:r>
            <a:r>
              <a:rPr lang="en-GB" sz="3600" b="1" dirty="0" smtClean="0">
                <a:latin typeface="Comic Sans MS" pitchFamily="66" charset="0"/>
              </a:rPr>
              <a:t>properties </a:t>
            </a:r>
            <a:r>
              <a:rPr lang="en-GB" sz="3600" dirty="0" smtClean="0">
                <a:latin typeface="Comic Sans MS" pitchFamily="66" charset="0"/>
              </a:rPr>
              <a:t>of materials …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446982"/>
            <a:ext cx="822960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1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34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77368"/>
            <a:ext cx="2360312" cy="270396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6" name="Picture 12" descr="Magnifying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3717032"/>
            <a:ext cx="2682177" cy="2664296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1038" name="Picture 14" descr="http://images.clipart.com/thw/thw11/CL/5433_2005010014/000803_1089_95/19989196.thb.jpg?000803_1089_9532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42393"/>
            <a:ext cx="2442900" cy="2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83568" y="11247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, it is difficult to scratch or squash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79511" y="270892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hard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05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, it is easy to squash, cut or bend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3074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24917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4" descr="Blank T Shirt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409" y="4024917"/>
            <a:ext cx="2158727" cy="2356411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3076" name="Picture 4" descr="http://images.clipart.com/thb/thb6/CL/artineed/things/food_prepared_bread_001/16123768.thb.jpg?0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24917"/>
            <a:ext cx="27714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79511" y="2888940"/>
            <a:ext cx="8748105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soft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2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89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Bendy / flexible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026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52" y="4217594"/>
            <a:ext cx="2880320" cy="176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s.clipart.com/thw/thw11/CL/5433_2005010014/000803_1061_49/20645502.thb.jpg?000803_1061_492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91" y="4078974"/>
            <a:ext cx="2092147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ages.clipart.com/thb/thb6/CL/artineed/sport_recreation/sport_iii_001/15826049.thb.jpg?03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535" y="4030993"/>
            <a:ext cx="1207410" cy="213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, it can be bent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bendy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86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stretchy</a:t>
            </a:r>
            <a:r>
              <a:rPr lang="en-GB" sz="3200" dirty="0" smtClean="0">
                <a:latin typeface="Comic Sans MS" pitchFamily="66" charset="0"/>
              </a:rPr>
              <a:t>, it can be stretched without breaking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0892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000" dirty="0" smtClean="0">
                <a:latin typeface="Comic Sans MS" pitchFamily="66" charset="0"/>
              </a:rPr>
              <a:t>Can you think of some things that are </a:t>
            </a:r>
            <a:r>
              <a:rPr lang="en-GB" sz="3000" b="1" dirty="0" smtClean="0">
                <a:latin typeface="Comic Sans MS" pitchFamily="66" charset="0"/>
              </a:rPr>
              <a:t>stretchy</a:t>
            </a:r>
            <a:r>
              <a:rPr lang="en-GB" sz="3000" dirty="0" smtClean="0">
                <a:latin typeface="Comic Sans MS" pitchFamily="66" charset="0"/>
              </a:rPr>
              <a:t>?</a:t>
            </a:r>
            <a:endParaRPr lang="en-GB" sz="3000" b="1" dirty="0">
              <a:latin typeface="Comic Sans MS" pitchFamily="66" charset="0"/>
            </a:endParaRPr>
          </a:p>
        </p:txBody>
      </p:sp>
      <p:pic>
        <p:nvPicPr>
          <p:cNvPr id="8194" name="Picture 2" descr="http://images.clipart.com/thw/thw11/CL/5433_2005010014/000803_1084_87/21309139.thb.jpg?000803_1084_875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62194"/>
            <a:ext cx="2493071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11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8196" name="Picture 4" descr="http://images.clipart.com/thw/thw11/CL/5344_2005010018/000803_1058_16/21816064.thb.jpg?000803_1058_1603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300" y="3551634"/>
            <a:ext cx="2268853" cy="27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images.clipart.com/thw/thw11/CL/5344_2005010018/000803_1068_16/22208482.thb.jpg?000803_1068_1653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193" y="3562194"/>
            <a:ext cx="2485305" cy="27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22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, it is difficult to bend or else it may break if it is bent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stiff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7170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47" y="3752002"/>
            <a:ext cx="1940669" cy="277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images.clipart.com/thw/thw11/CL/5344_2005010018/000803_1063_22/22082009.thb.jpg?000803_1063_2287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734" y="4005064"/>
            <a:ext cx="4249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44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, it reflects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744924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shiny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1266" name="Picture 2" descr="http://images.clipart.com/thb/thb6/CL/artineed/people/couples_ring_001/15294290.thb.jpg?01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64150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isco Ball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2531467" cy="253146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270" name="Picture 6" descr="http://images.clipart.com/thw/thw11/CL/5433_2005010014/000803_1073_07/20948876.thb.jpg?000803_1073_0711_v__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677" y="3789040"/>
            <a:ext cx="3010819" cy="25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, it does not reflect light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52936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dull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0242" name="Picture 2" descr="T-shirt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17" y="3789040"/>
            <a:ext cx="2527879" cy="2502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44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3337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, it feels bumpy, uneven and hard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07504" y="2888940"/>
            <a:ext cx="8964489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rough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13314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3024336" cy="257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ages.clipart.com/thw/thw11/CL/5344_2005010018/000803_1085_84/20336678.thb.jpg?000803_1085_8455_v__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18" y="3831073"/>
            <a:ext cx="3422936" cy="253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12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3568" y="1196752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If something is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, it does NOT feel uneven or bumpy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5496" y="2888940"/>
            <a:ext cx="9036000" cy="6840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200" dirty="0" smtClean="0">
                <a:latin typeface="Comic Sans MS" pitchFamily="66" charset="0"/>
              </a:rPr>
              <a:t>Can you think of some things that are </a:t>
            </a:r>
            <a:r>
              <a:rPr lang="en-GB" sz="3200" b="1" dirty="0" smtClean="0">
                <a:latin typeface="Comic Sans MS" pitchFamily="66" charset="0"/>
              </a:rPr>
              <a:t>smooth</a:t>
            </a:r>
            <a:r>
              <a:rPr lang="en-GB" sz="3200" dirty="0" smtClean="0">
                <a:latin typeface="Comic Sans MS" pitchFamily="66" charset="0"/>
              </a:rPr>
              <a:t>?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7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pic>
        <p:nvPicPr>
          <p:cNvPr id="9218" name="Picture 2" descr="http://downloads.clipart.com/9749004.jpg?t=1380279164&amp;h=64efe91c75f3ceee1e1569cfe29c0273&amp;u=abjem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5" y="3967740"/>
            <a:ext cx="2902023" cy="20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2" descr="Empty Wine Glass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80" y="3789040"/>
            <a:ext cx="965200" cy="2397229"/>
          </a:xfrm>
          <a:prstGeom prst="rect">
            <a:avLst/>
          </a:prstGeom>
          <a:solidFill>
            <a:schemeClr val="bg1"/>
          </a:solidFill>
          <a:extLst/>
        </p:spPr>
      </p:pic>
      <p:pic>
        <p:nvPicPr>
          <p:cNvPr id="9220" name="Picture 4" descr="Cd Dvd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500" y="3723041"/>
            <a:ext cx="2466932" cy="2442263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530796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86652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3568" y="1052736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6000" b="1" dirty="0" smtClean="0">
                <a:latin typeface="Comic Sans MS" pitchFamily="66" charset="0"/>
              </a:rPr>
              <a:t>Remember …</a:t>
            </a:r>
            <a:endParaRPr lang="en-GB" sz="60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83568" y="2924944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The words that we use to describe a material are called its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83568" y="4869160"/>
            <a:ext cx="77724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GB" sz="3600" dirty="0" smtClean="0">
                <a:latin typeface="Comic Sans MS" pitchFamily="66" charset="0"/>
              </a:rPr>
              <a:t>Different materials and objects have different </a:t>
            </a:r>
            <a:r>
              <a:rPr lang="en-GB" sz="3600" b="1" dirty="0" smtClean="0">
                <a:latin typeface="Comic Sans MS" pitchFamily="66" charset="0"/>
              </a:rPr>
              <a:t>properties</a:t>
            </a:r>
            <a:r>
              <a:rPr lang="en-GB" sz="3600" dirty="0" smtClean="0">
                <a:latin typeface="Comic Sans MS" pitchFamily="66" charset="0"/>
              </a:rPr>
              <a:t>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10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7200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Properties of Materials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6" name="Rectangle 38"/>
          <p:cNvSpPr>
            <a:spLocks noChangeArrowheads="1"/>
          </p:cNvSpPr>
          <p:nvPr/>
        </p:nvSpPr>
        <p:spPr bwMode="auto">
          <a:xfrm>
            <a:off x="2490788" y="6669088"/>
            <a:ext cx="25558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000">
                <a:latin typeface="Comic Sans MS" pitchFamily="-65" charset="0"/>
              </a:rPr>
              <a:t>© www.SaveTeachersSundays.com 2013</a:t>
            </a:r>
            <a:endParaRPr lang="en-GB" sz="1000">
              <a:latin typeface="Comic Sans MS" pitchFamily="-65" charset="0"/>
            </a:endParaRPr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6100763" y="6669088"/>
            <a:ext cx="29273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900">
                <a:latin typeface="Comic Sans MS" pitchFamily="-65" charset="0"/>
              </a:rPr>
              <a:t>Images © www.clker.com and www.clipart.com 2013</a:t>
            </a:r>
            <a:endParaRPr lang="en-GB" sz="900">
              <a:latin typeface="Comic Sans MS" pitchFamily="-65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51520" y="1268761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Hard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339752" y="1268760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Soft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572000" y="1268761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Bendy / Stretchy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020272" y="1268760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Stiff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15" name="Picture 10" descr="Legoblocks Brunurb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11209"/>
            <a:ext cx="1440160" cy="16498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6" name="Picture 2" descr="https://encrypted-tbn3.gstatic.com/images?q=tbn:ANd9GcTNu_hJFMeXd9MFx83i1NMtsiNmDhjkYIB1Szidv577ckXCMcW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35" y="2368733"/>
            <a:ext cx="1797732" cy="134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ages.clipart.com/thb/thb6/CL/artineed/business_occupation/retail_hardware_store_bw_001/15021794.thb.jpg?00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619" y="2240460"/>
            <a:ext cx="2071637" cy="164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ages.clipart.com/thw/thw11/CL/5344_2005010018/000803_1079_86/20233520.thb.jpg?000803_1079_8673_v__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546" y="2243775"/>
            <a:ext cx="1183910" cy="16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251520" y="4221089"/>
            <a:ext cx="1944216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Shiny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483768" y="4221088"/>
            <a:ext cx="1872208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Dull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4644008" y="4293097"/>
            <a:ext cx="2448272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latin typeface="Comic Sans MS" pitchFamily="66" charset="0"/>
              </a:rPr>
              <a:t>Rough</a:t>
            </a:r>
            <a:endParaRPr lang="en-GB" sz="3600" b="1" dirty="0">
              <a:latin typeface="Comic Sans MS" pitchFamily="66" charset="0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020272" y="4221089"/>
            <a:ext cx="2016224" cy="64807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3600" b="1" dirty="0" smtClean="0">
                <a:latin typeface="Comic Sans MS" pitchFamily="66" charset="0"/>
              </a:rPr>
              <a:t>Smooth</a:t>
            </a:r>
            <a:endParaRPr lang="en-GB" sz="3600" b="1" dirty="0">
              <a:latin typeface="Comic Sans MS" pitchFamily="66" charset="0"/>
            </a:endParaRPr>
          </a:p>
        </p:txBody>
      </p:sp>
      <p:pic>
        <p:nvPicPr>
          <p:cNvPr id="23" name="Picture 4" descr="Disco Ball Clip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594051" cy="159405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Picture 2" descr="T-shirt Clip 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70" y="4956972"/>
            <a:ext cx="1627490" cy="161121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Picture 2" descr="http://images.clipart.com/thw/thw11/CL/5344_2005010018/000803_1073_00/22322579.thb.jpg?000803_1073_0009_v__v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941168"/>
            <a:ext cx="1872208" cy="159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d Dvd Clip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075" y="4932040"/>
            <a:ext cx="1609397" cy="159330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9244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0560" y="274638"/>
            <a:ext cx="8256240" cy="612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439</Words>
  <Application>Microsoft Office PowerPoint</Application>
  <PresentationFormat>On-screen Show (4:3)</PresentationFormat>
  <Paragraphs>77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Comic Sans MS</vt:lpstr>
      <vt:lpstr>Office Theme</vt:lpstr>
      <vt:lpstr>Properties of Materials</vt:lpstr>
      <vt:lpstr>Describing Materials</vt:lpstr>
      <vt:lpstr>Properties of Materials</vt:lpstr>
      <vt:lpstr>Properties of Materials</vt:lpstr>
      <vt:lpstr>PowerPoint Presentation</vt:lpstr>
      <vt:lpstr>Hard</vt:lpstr>
      <vt:lpstr>Soft</vt:lpstr>
      <vt:lpstr>Bendy / flexible</vt:lpstr>
      <vt:lpstr>Stretchy</vt:lpstr>
      <vt:lpstr>Stiff</vt:lpstr>
      <vt:lpstr>Shiny</vt:lpstr>
      <vt:lpstr>Dull</vt:lpstr>
      <vt:lpstr>Rough</vt:lpstr>
      <vt:lpstr>Smooth</vt:lpstr>
      <vt:lpstr>Properties of Materials</vt:lpstr>
      <vt:lpstr>Properties of Materials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Properties of Materials</dc:title>
  <dc:creator>SaveTeachersSundays</dc:creator>
  <cp:lastModifiedBy>Sarah Hake</cp:lastModifiedBy>
  <cp:revision>21</cp:revision>
  <dcterms:created xsi:type="dcterms:W3CDTF">2013-09-27T09:26:47Z</dcterms:created>
  <dcterms:modified xsi:type="dcterms:W3CDTF">2021-01-09T10:44:50Z</dcterms:modified>
</cp:coreProperties>
</file>