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57" r:id="rId3"/>
    <p:sldId id="258" r:id="rId4"/>
    <p:sldId id="259" r:id="rId5"/>
    <p:sldId id="260" r:id="rId6"/>
    <p:sldId id="261" r:id="rId7"/>
    <p:sldId id="262" r:id="rId8"/>
    <p:sldId id="263" r:id="rId9"/>
    <p:sldId id="264" r:id="rId10"/>
    <p:sldId id="267" r:id="rId11"/>
    <p:sldId id="268" r:id="rId12"/>
    <p:sldId id="269" r:id="rId13"/>
    <p:sldId id="280" r:id="rId14"/>
    <p:sldId id="281" r:id="rId15"/>
    <p:sldId id="282" r:id="rId16"/>
    <p:sldId id="283" r:id="rId17"/>
    <p:sldId id="284" r:id="rId18"/>
    <p:sldId id="285" r:id="rId19"/>
    <p:sldId id="286" r:id="rId20"/>
    <p:sldId id="287" r:id="rId21"/>
    <p:sldId id="289" r:id="rId22"/>
    <p:sldId id="290" r:id="rId23"/>
    <p:sldId id="265" r:id="rId24"/>
    <p:sldId id="288" r:id="rId25"/>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4995" autoAdjust="0"/>
    <p:restoredTop sz="94660"/>
  </p:normalViewPr>
  <p:slideViewPr>
    <p:cSldViewPr snapToGrid="0">
      <p:cViewPr varScale="1">
        <p:scale>
          <a:sx n="76" d="100"/>
          <a:sy n="76" d="100"/>
        </p:scale>
        <p:origin x="62" y="101"/>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presProps" Target="presProps.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theme" Target="theme/theme1.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viewProps" Target="view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EDE4812-D96A-17C7-C8B7-5BE3AD5CD869}"/>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a:extLst>
              <a:ext uri="{FF2B5EF4-FFF2-40B4-BE49-F238E27FC236}">
                <a16:creationId xmlns:a16="http://schemas.microsoft.com/office/drawing/2014/main" id="{1EB60C99-DC15-0B0F-147D-90006CAB175C}"/>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a:extLst>
              <a:ext uri="{FF2B5EF4-FFF2-40B4-BE49-F238E27FC236}">
                <a16:creationId xmlns:a16="http://schemas.microsoft.com/office/drawing/2014/main" id="{AE7B24B4-1EBA-B838-00DA-6F277CDE955B}"/>
              </a:ext>
            </a:extLst>
          </p:cNvPr>
          <p:cNvSpPr>
            <a:spLocks noGrp="1"/>
          </p:cNvSpPr>
          <p:nvPr>
            <p:ph type="dt" sz="half" idx="10"/>
          </p:nvPr>
        </p:nvSpPr>
        <p:spPr/>
        <p:txBody>
          <a:bodyPr/>
          <a:lstStyle/>
          <a:p>
            <a:fld id="{643B7F8A-D057-4677-9F40-982312EB8B23}" type="datetimeFigureOut">
              <a:rPr lang="en-GB" smtClean="0"/>
              <a:t>10/09/2026</a:t>
            </a:fld>
            <a:endParaRPr lang="en-GB"/>
          </a:p>
        </p:txBody>
      </p:sp>
      <p:sp>
        <p:nvSpPr>
          <p:cNvPr id="5" name="Footer Placeholder 4">
            <a:extLst>
              <a:ext uri="{FF2B5EF4-FFF2-40B4-BE49-F238E27FC236}">
                <a16:creationId xmlns:a16="http://schemas.microsoft.com/office/drawing/2014/main" id="{19E22C0F-E819-5998-F942-D1C1D1861D62}"/>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DF5D64BA-11CB-1CF9-BCDE-47B91F6C92AC}"/>
              </a:ext>
            </a:extLst>
          </p:cNvPr>
          <p:cNvSpPr>
            <a:spLocks noGrp="1"/>
          </p:cNvSpPr>
          <p:nvPr>
            <p:ph type="sldNum" sz="quarter" idx="12"/>
          </p:nvPr>
        </p:nvSpPr>
        <p:spPr/>
        <p:txBody>
          <a:bodyPr/>
          <a:lstStyle/>
          <a:p>
            <a:fld id="{451EDBD5-CE78-44F4-BFB6-6EAACF595948}" type="slidenum">
              <a:rPr lang="en-GB" smtClean="0"/>
              <a:t>‹#›</a:t>
            </a:fld>
            <a:endParaRPr lang="en-GB"/>
          </a:p>
        </p:txBody>
      </p:sp>
    </p:spTree>
    <p:extLst>
      <p:ext uri="{BB962C8B-B14F-4D97-AF65-F5344CB8AC3E}">
        <p14:creationId xmlns:p14="http://schemas.microsoft.com/office/powerpoint/2010/main" val="3148688956"/>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D263653-4B27-0216-0B8E-D4EDAD5F41CE}"/>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06A1DFCB-53EE-6FB4-6859-16A0B8CF12F3}"/>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B13B689A-F908-C40B-2087-244473F0CC97}"/>
              </a:ext>
            </a:extLst>
          </p:cNvPr>
          <p:cNvSpPr>
            <a:spLocks noGrp="1"/>
          </p:cNvSpPr>
          <p:nvPr>
            <p:ph type="dt" sz="half" idx="10"/>
          </p:nvPr>
        </p:nvSpPr>
        <p:spPr/>
        <p:txBody>
          <a:bodyPr/>
          <a:lstStyle/>
          <a:p>
            <a:fld id="{643B7F8A-D057-4677-9F40-982312EB8B23}" type="datetimeFigureOut">
              <a:rPr lang="en-GB" smtClean="0"/>
              <a:t>10/09/2026</a:t>
            </a:fld>
            <a:endParaRPr lang="en-GB"/>
          </a:p>
        </p:txBody>
      </p:sp>
      <p:sp>
        <p:nvSpPr>
          <p:cNvPr id="5" name="Footer Placeholder 4">
            <a:extLst>
              <a:ext uri="{FF2B5EF4-FFF2-40B4-BE49-F238E27FC236}">
                <a16:creationId xmlns:a16="http://schemas.microsoft.com/office/drawing/2014/main" id="{DDCE310D-0B96-FA81-3FE4-00CD698403F0}"/>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329BB88F-2BAF-4A47-AE5E-B22CD1FC25AE}"/>
              </a:ext>
            </a:extLst>
          </p:cNvPr>
          <p:cNvSpPr>
            <a:spLocks noGrp="1"/>
          </p:cNvSpPr>
          <p:nvPr>
            <p:ph type="sldNum" sz="quarter" idx="12"/>
          </p:nvPr>
        </p:nvSpPr>
        <p:spPr/>
        <p:txBody>
          <a:bodyPr/>
          <a:lstStyle/>
          <a:p>
            <a:fld id="{451EDBD5-CE78-44F4-BFB6-6EAACF595948}" type="slidenum">
              <a:rPr lang="en-GB" smtClean="0"/>
              <a:t>‹#›</a:t>
            </a:fld>
            <a:endParaRPr lang="en-GB"/>
          </a:p>
        </p:txBody>
      </p:sp>
    </p:spTree>
    <p:extLst>
      <p:ext uri="{BB962C8B-B14F-4D97-AF65-F5344CB8AC3E}">
        <p14:creationId xmlns:p14="http://schemas.microsoft.com/office/powerpoint/2010/main" val="3576940175"/>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7766659-F6DE-B46F-525D-CC14524B3B47}"/>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a:extLst>
              <a:ext uri="{FF2B5EF4-FFF2-40B4-BE49-F238E27FC236}">
                <a16:creationId xmlns:a16="http://schemas.microsoft.com/office/drawing/2014/main" id="{70D27E3B-6550-7B2A-BC7E-C25E10AF34CA}"/>
              </a:ext>
            </a:extLst>
          </p:cNvPr>
          <p:cNvSpPr>
            <a:spLocks noGrp="1"/>
          </p:cNvSpPr>
          <p:nvPr>
            <p:ph type="body" idx="1"/>
          </p:nvPr>
        </p:nvSpPr>
        <p:spPr>
          <a:xfrm>
            <a:off x="831850" y="4589463"/>
            <a:ext cx="10515600" cy="1500187"/>
          </a:xfrm>
        </p:spPr>
        <p:txBody>
          <a:bodyPr/>
          <a:lstStyle>
            <a:lvl1pPr marL="0" indent="0">
              <a:buNone/>
              <a:defRPr sz="2400">
                <a:solidFill>
                  <a:schemeClr val="tx1">
                    <a:tint val="82000"/>
                  </a:schemeClr>
                </a:solidFill>
              </a:defRPr>
            </a:lvl1pPr>
            <a:lvl2pPr marL="457200" indent="0">
              <a:buNone/>
              <a:defRPr sz="2000">
                <a:solidFill>
                  <a:schemeClr val="tx1">
                    <a:tint val="82000"/>
                  </a:schemeClr>
                </a:solidFill>
              </a:defRPr>
            </a:lvl2pPr>
            <a:lvl3pPr marL="914400" indent="0">
              <a:buNone/>
              <a:defRPr sz="1800">
                <a:solidFill>
                  <a:schemeClr val="tx1">
                    <a:tint val="82000"/>
                  </a:schemeClr>
                </a:solidFill>
              </a:defRPr>
            </a:lvl3pPr>
            <a:lvl4pPr marL="1371600" indent="0">
              <a:buNone/>
              <a:defRPr sz="1600">
                <a:solidFill>
                  <a:schemeClr val="tx1">
                    <a:tint val="82000"/>
                  </a:schemeClr>
                </a:solidFill>
              </a:defRPr>
            </a:lvl4pPr>
            <a:lvl5pPr marL="1828800" indent="0">
              <a:buNone/>
              <a:defRPr sz="1600">
                <a:solidFill>
                  <a:schemeClr val="tx1">
                    <a:tint val="82000"/>
                  </a:schemeClr>
                </a:solidFill>
              </a:defRPr>
            </a:lvl5pPr>
            <a:lvl6pPr marL="2286000" indent="0">
              <a:buNone/>
              <a:defRPr sz="1600">
                <a:solidFill>
                  <a:schemeClr val="tx1">
                    <a:tint val="82000"/>
                  </a:schemeClr>
                </a:solidFill>
              </a:defRPr>
            </a:lvl6pPr>
            <a:lvl7pPr marL="2743200" indent="0">
              <a:buNone/>
              <a:defRPr sz="1600">
                <a:solidFill>
                  <a:schemeClr val="tx1">
                    <a:tint val="82000"/>
                  </a:schemeClr>
                </a:solidFill>
              </a:defRPr>
            </a:lvl7pPr>
            <a:lvl8pPr marL="3200400" indent="0">
              <a:buNone/>
              <a:defRPr sz="1600">
                <a:solidFill>
                  <a:schemeClr val="tx1">
                    <a:tint val="82000"/>
                  </a:schemeClr>
                </a:solidFill>
              </a:defRPr>
            </a:lvl8pPr>
            <a:lvl9pPr marL="3657600" indent="0">
              <a:buNone/>
              <a:defRPr sz="1600">
                <a:solidFill>
                  <a:schemeClr val="tx1">
                    <a:tint val="82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12E2553B-7C5C-F1AF-E3EE-57C32CBF8376}"/>
              </a:ext>
            </a:extLst>
          </p:cNvPr>
          <p:cNvSpPr>
            <a:spLocks noGrp="1"/>
          </p:cNvSpPr>
          <p:nvPr>
            <p:ph type="dt" sz="half" idx="10"/>
          </p:nvPr>
        </p:nvSpPr>
        <p:spPr/>
        <p:txBody>
          <a:bodyPr/>
          <a:lstStyle/>
          <a:p>
            <a:fld id="{643B7F8A-D057-4677-9F40-982312EB8B23}" type="datetimeFigureOut">
              <a:rPr lang="en-GB" smtClean="0"/>
              <a:t>10/09/2026</a:t>
            </a:fld>
            <a:endParaRPr lang="en-GB"/>
          </a:p>
        </p:txBody>
      </p:sp>
      <p:sp>
        <p:nvSpPr>
          <p:cNvPr id="5" name="Footer Placeholder 4">
            <a:extLst>
              <a:ext uri="{FF2B5EF4-FFF2-40B4-BE49-F238E27FC236}">
                <a16:creationId xmlns:a16="http://schemas.microsoft.com/office/drawing/2014/main" id="{75220140-F9B2-B635-D73E-DEA6937B4FC3}"/>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8E19B23B-9890-C1F9-A244-DB7A6E5FE26D}"/>
              </a:ext>
            </a:extLst>
          </p:cNvPr>
          <p:cNvSpPr>
            <a:spLocks noGrp="1"/>
          </p:cNvSpPr>
          <p:nvPr>
            <p:ph type="sldNum" sz="quarter" idx="12"/>
          </p:nvPr>
        </p:nvSpPr>
        <p:spPr/>
        <p:txBody>
          <a:bodyPr/>
          <a:lstStyle/>
          <a:p>
            <a:fld id="{451EDBD5-CE78-44F4-BFB6-6EAACF595948}" type="slidenum">
              <a:rPr lang="en-GB" smtClean="0"/>
              <a:t>‹#›</a:t>
            </a:fld>
            <a:endParaRPr lang="en-GB"/>
          </a:p>
        </p:txBody>
      </p:sp>
    </p:spTree>
    <p:extLst>
      <p:ext uri="{BB962C8B-B14F-4D97-AF65-F5344CB8AC3E}">
        <p14:creationId xmlns:p14="http://schemas.microsoft.com/office/powerpoint/2010/main" val="375199838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3D219DD-A2DD-72E5-3413-77963F53E405}"/>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B89AAA45-07EC-C7C3-1ADC-ED73A73295F9}"/>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a:extLst>
              <a:ext uri="{FF2B5EF4-FFF2-40B4-BE49-F238E27FC236}">
                <a16:creationId xmlns:a16="http://schemas.microsoft.com/office/drawing/2014/main" id="{06381FCE-E702-0096-FB16-F673BB755C6B}"/>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a:extLst>
              <a:ext uri="{FF2B5EF4-FFF2-40B4-BE49-F238E27FC236}">
                <a16:creationId xmlns:a16="http://schemas.microsoft.com/office/drawing/2014/main" id="{B8BDD235-DD25-FF8F-911F-FDEC7A9D3C5F}"/>
              </a:ext>
            </a:extLst>
          </p:cNvPr>
          <p:cNvSpPr>
            <a:spLocks noGrp="1"/>
          </p:cNvSpPr>
          <p:nvPr>
            <p:ph type="dt" sz="half" idx="10"/>
          </p:nvPr>
        </p:nvSpPr>
        <p:spPr/>
        <p:txBody>
          <a:bodyPr/>
          <a:lstStyle/>
          <a:p>
            <a:fld id="{643B7F8A-D057-4677-9F40-982312EB8B23}" type="datetimeFigureOut">
              <a:rPr lang="en-GB" smtClean="0"/>
              <a:t>10/09/2026</a:t>
            </a:fld>
            <a:endParaRPr lang="en-GB"/>
          </a:p>
        </p:txBody>
      </p:sp>
      <p:sp>
        <p:nvSpPr>
          <p:cNvPr id="6" name="Footer Placeholder 5">
            <a:extLst>
              <a:ext uri="{FF2B5EF4-FFF2-40B4-BE49-F238E27FC236}">
                <a16:creationId xmlns:a16="http://schemas.microsoft.com/office/drawing/2014/main" id="{A85872CD-AED9-4338-C0E0-CD1DA4C2AC5B}"/>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2A655077-9004-92E1-A1B8-D20104490EE3}"/>
              </a:ext>
            </a:extLst>
          </p:cNvPr>
          <p:cNvSpPr>
            <a:spLocks noGrp="1"/>
          </p:cNvSpPr>
          <p:nvPr>
            <p:ph type="sldNum" sz="quarter" idx="12"/>
          </p:nvPr>
        </p:nvSpPr>
        <p:spPr/>
        <p:txBody>
          <a:bodyPr/>
          <a:lstStyle/>
          <a:p>
            <a:fld id="{451EDBD5-CE78-44F4-BFB6-6EAACF595948}" type="slidenum">
              <a:rPr lang="en-GB" smtClean="0"/>
              <a:t>‹#›</a:t>
            </a:fld>
            <a:endParaRPr lang="en-GB"/>
          </a:p>
        </p:txBody>
      </p:sp>
    </p:spTree>
    <p:extLst>
      <p:ext uri="{BB962C8B-B14F-4D97-AF65-F5344CB8AC3E}">
        <p14:creationId xmlns:p14="http://schemas.microsoft.com/office/powerpoint/2010/main" val="3703172892"/>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F05F6AA-1B57-32FD-0C57-C4EBE05BAD8B}"/>
              </a:ext>
            </a:extLst>
          </p:cNvPr>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a:extLst>
              <a:ext uri="{FF2B5EF4-FFF2-40B4-BE49-F238E27FC236}">
                <a16:creationId xmlns:a16="http://schemas.microsoft.com/office/drawing/2014/main" id="{D91E1743-E763-CB0D-4F35-2381A820EB75}"/>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A81F0A01-9C26-AFD7-C9F5-C9AD6279ACAF}"/>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a:extLst>
              <a:ext uri="{FF2B5EF4-FFF2-40B4-BE49-F238E27FC236}">
                <a16:creationId xmlns:a16="http://schemas.microsoft.com/office/drawing/2014/main" id="{46A18026-BB8E-817D-6770-7A9170AFE682}"/>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195F5FBC-55BE-301B-9749-F54B03A7B04D}"/>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a:extLst>
              <a:ext uri="{FF2B5EF4-FFF2-40B4-BE49-F238E27FC236}">
                <a16:creationId xmlns:a16="http://schemas.microsoft.com/office/drawing/2014/main" id="{A07EC880-05D2-BA48-CDAD-D4E2DCD40D72}"/>
              </a:ext>
            </a:extLst>
          </p:cNvPr>
          <p:cNvSpPr>
            <a:spLocks noGrp="1"/>
          </p:cNvSpPr>
          <p:nvPr>
            <p:ph type="dt" sz="half" idx="10"/>
          </p:nvPr>
        </p:nvSpPr>
        <p:spPr/>
        <p:txBody>
          <a:bodyPr/>
          <a:lstStyle/>
          <a:p>
            <a:fld id="{643B7F8A-D057-4677-9F40-982312EB8B23}" type="datetimeFigureOut">
              <a:rPr lang="en-GB" smtClean="0"/>
              <a:t>10/09/2026</a:t>
            </a:fld>
            <a:endParaRPr lang="en-GB"/>
          </a:p>
        </p:txBody>
      </p:sp>
      <p:sp>
        <p:nvSpPr>
          <p:cNvPr id="8" name="Footer Placeholder 7">
            <a:extLst>
              <a:ext uri="{FF2B5EF4-FFF2-40B4-BE49-F238E27FC236}">
                <a16:creationId xmlns:a16="http://schemas.microsoft.com/office/drawing/2014/main" id="{98DAC90E-5A53-A7CA-DCEB-2AC1C9F913CD}"/>
              </a:ext>
            </a:extLst>
          </p:cNvPr>
          <p:cNvSpPr>
            <a:spLocks noGrp="1"/>
          </p:cNvSpPr>
          <p:nvPr>
            <p:ph type="ftr" sz="quarter" idx="11"/>
          </p:nvPr>
        </p:nvSpPr>
        <p:spPr/>
        <p:txBody>
          <a:bodyPr/>
          <a:lstStyle/>
          <a:p>
            <a:endParaRPr lang="en-GB"/>
          </a:p>
        </p:txBody>
      </p:sp>
      <p:sp>
        <p:nvSpPr>
          <p:cNvPr id="9" name="Slide Number Placeholder 8">
            <a:extLst>
              <a:ext uri="{FF2B5EF4-FFF2-40B4-BE49-F238E27FC236}">
                <a16:creationId xmlns:a16="http://schemas.microsoft.com/office/drawing/2014/main" id="{B32A72F9-B1EA-1C59-6E6A-D3018FC05AD2}"/>
              </a:ext>
            </a:extLst>
          </p:cNvPr>
          <p:cNvSpPr>
            <a:spLocks noGrp="1"/>
          </p:cNvSpPr>
          <p:nvPr>
            <p:ph type="sldNum" sz="quarter" idx="12"/>
          </p:nvPr>
        </p:nvSpPr>
        <p:spPr/>
        <p:txBody>
          <a:bodyPr/>
          <a:lstStyle/>
          <a:p>
            <a:fld id="{451EDBD5-CE78-44F4-BFB6-6EAACF595948}" type="slidenum">
              <a:rPr lang="en-GB" smtClean="0"/>
              <a:t>‹#›</a:t>
            </a:fld>
            <a:endParaRPr lang="en-GB"/>
          </a:p>
        </p:txBody>
      </p:sp>
    </p:spTree>
    <p:extLst>
      <p:ext uri="{BB962C8B-B14F-4D97-AF65-F5344CB8AC3E}">
        <p14:creationId xmlns:p14="http://schemas.microsoft.com/office/powerpoint/2010/main" val="2686952467"/>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CB7B1A8-5EF8-DA23-3395-D40CCF94D859}"/>
              </a:ext>
            </a:extLst>
          </p:cNvPr>
          <p:cNvSpPr>
            <a:spLocks noGrp="1"/>
          </p:cNvSpPr>
          <p:nvPr>
            <p:ph type="title"/>
          </p:nvPr>
        </p:nvSpPr>
        <p:spPr/>
        <p:txBody>
          <a:bodyPr/>
          <a:lstStyle/>
          <a:p>
            <a:r>
              <a:rPr lang="en-US"/>
              <a:t>Click to edit Master title style</a:t>
            </a:r>
            <a:endParaRPr lang="en-GB"/>
          </a:p>
        </p:txBody>
      </p:sp>
      <p:sp>
        <p:nvSpPr>
          <p:cNvPr id="3" name="Date Placeholder 2">
            <a:extLst>
              <a:ext uri="{FF2B5EF4-FFF2-40B4-BE49-F238E27FC236}">
                <a16:creationId xmlns:a16="http://schemas.microsoft.com/office/drawing/2014/main" id="{2526748E-4B01-C049-5F66-869883F41008}"/>
              </a:ext>
            </a:extLst>
          </p:cNvPr>
          <p:cNvSpPr>
            <a:spLocks noGrp="1"/>
          </p:cNvSpPr>
          <p:nvPr>
            <p:ph type="dt" sz="half" idx="10"/>
          </p:nvPr>
        </p:nvSpPr>
        <p:spPr/>
        <p:txBody>
          <a:bodyPr/>
          <a:lstStyle/>
          <a:p>
            <a:fld id="{643B7F8A-D057-4677-9F40-982312EB8B23}" type="datetimeFigureOut">
              <a:rPr lang="en-GB" smtClean="0"/>
              <a:t>10/09/2026</a:t>
            </a:fld>
            <a:endParaRPr lang="en-GB"/>
          </a:p>
        </p:txBody>
      </p:sp>
      <p:sp>
        <p:nvSpPr>
          <p:cNvPr id="4" name="Footer Placeholder 3">
            <a:extLst>
              <a:ext uri="{FF2B5EF4-FFF2-40B4-BE49-F238E27FC236}">
                <a16:creationId xmlns:a16="http://schemas.microsoft.com/office/drawing/2014/main" id="{5E832B6E-6102-6D4B-7C3E-DE9D017C29B6}"/>
              </a:ext>
            </a:extLst>
          </p:cNvPr>
          <p:cNvSpPr>
            <a:spLocks noGrp="1"/>
          </p:cNvSpPr>
          <p:nvPr>
            <p:ph type="ftr" sz="quarter" idx="11"/>
          </p:nvPr>
        </p:nvSpPr>
        <p:spPr/>
        <p:txBody>
          <a:bodyPr/>
          <a:lstStyle/>
          <a:p>
            <a:endParaRPr lang="en-GB"/>
          </a:p>
        </p:txBody>
      </p:sp>
      <p:sp>
        <p:nvSpPr>
          <p:cNvPr id="5" name="Slide Number Placeholder 4">
            <a:extLst>
              <a:ext uri="{FF2B5EF4-FFF2-40B4-BE49-F238E27FC236}">
                <a16:creationId xmlns:a16="http://schemas.microsoft.com/office/drawing/2014/main" id="{539EC6F0-A5BE-1618-1F9D-E72C32EB8688}"/>
              </a:ext>
            </a:extLst>
          </p:cNvPr>
          <p:cNvSpPr>
            <a:spLocks noGrp="1"/>
          </p:cNvSpPr>
          <p:nvPr>
            <p:ph type="sldNum" sz="quarter" idx="12"/>
          </p:nvPr>
        </p:nvSpPr>
        <p:spPr/>
        <p:txBody>
          <a:bodyPr/>
          <a:lstStyle/>
          <a:p>
            <a:fld id="{451EDBD5-CE78-44F4-BFB6-6EAACF595948}" type="slidenum">
              <a:rPr lang="en-GB" smtClean="0"/>
              <a:t>‹#›</a:t>
            </a:fld>
            <a:endParaRPr lang="en-GB"/>
          </a:p>
        </p:txBody>
      </p:sp>
    </p:spTree>
    <p:extLst>
      <p:ext uri="{BB962C8B-B14F-4D97-AF65-F5344CB8AC3E}">
        <p14:creationId xmlns:p14="http://schemas.microsoft.com/office/powerpoint/2010/main" val="690969750"/>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BFD475FF-3B5B-BDA7-C032-15EB2674246C}"/>
              </a:ext>
            </a:extLst>
          </p:cNvPr>
          <p:cNvSpPr>
            <a:spLocks noGrp="1"/>
          </p:cNvSpPr>
          <p:nvPr>
            <p:ph type="dt" sz="half" idx="10"/>
          </p:nvPr>
        </p:nvSpPr>
        <p:spPr/>
        <p:txBody>
          <a:bodyPr/>
          <a:lstStyle/>
          <a:p>
            <a:fld id="{643B7F8A-D057-4677-9F40-982312EB8B23}" type="datetimeFigureOut">
              <a:rPr lang="en-GB" smtClean="0"/>
              <a:t>10/09/2026</a:t>
            </a:fld>
            <a:endParaRPr lang="en-GB"/>
          </a:p>
        </p:txBody>
      </p:sp>
      <p:sp>
        <p:nvSpPr>
          <p:cNvPr id="3" name="Footer Placeholder 2">
            <a:extLst>
              <a:ext uri="{FF2B5EF4-FFF2-40B4-BE49-F238E27FC236}">
                <a16:creationId xmlns:a16="http://schemas.microsoft.com/office/drawing/2014/main" id="{F6E366E0-980B-A92C-3889-5C4E7A32CC93}"/>
              </a:ext>
            </a:extLst>
          </p:cNvPr>
          <p:cNvSpPr>
            <a:spLocks noGrp="1"/>
          </p:cNvSpPr>
          <p:nvPr>
            <p:ph type="ftr" sz="quarter" idx="11"/>
          </p:nvPr>
        </p:nvSpPr>
        <p:spPr/>
        <p:txBody>
          <a:bodyPr/>
          <a:lstStyle/>
          <a:p>
            <a:endParaRPr lang="en-GB"/>
          </a:p>
        </p:txBody>
      </p:sp>
      <p:sp>
        <p:nvSpPr>
          <p:cNvPr id="4" name="Slide Number Placeholder 3">
            <a:extLst>
              <a:ext uri="{FF2B5EF4-FFF2-40B4-BE49-F238E27FC236}">
                <a16:creationId xmlns:a16="http://schemas.microsoft.com/office/drawing/2014/main" id="{FFBC01AE-889A-C61D-DE2B-E7C6A62AF538}"/>
              </a:ext>
            </a:extLst>
          </p:cNvPr>
          <p:cNvSpPr>
            <a:spLocks noGrp="1"/>
          </p:cNvSpPr>
          <p:nvPr>
            <p:ph type="sldNum" sz="quarter" idx="12"/>
          </p:nvPr>
        </p:nvSpPr>
        <p:spPr/>
        <p:txBody>
          <a:bodyPr/>
          <a:lstStyle/>
          <a:p>
            <a:fld id="{451EDBD5-CE78-44F4-BFB6-6EAACF595948}" type="slidenum">
              <a:rPr lang="en-GB" smtClean="0"/>
              <a:t>‹#›</a:t>
            </a:fld>
            <a:endParaRPr lang="en-GB"/>
          </a:p>
        </p:txBody>
      </p:sp>
    </p:spTree>
    <p:extLst>
      <p:ext uri="{BB962C8B-B14F-4D97-AF65-F5344CB8AC3E}">
        <p14:creationId xmlns:p14="http://schemas.microsoft.com/office/powerpoint/2010/main" val="247606891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7E04555-7CFF-B2CB-A7D9-418203B76633}"/>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a:extLst>
              <a:ext uri="{FF2B5EF4-FFF2-40B4-BE49-F238E27FC236}">
                <a16:creationId xmlns:a16="http://schemas.microsoft.com/office/drawing/2014/main" id="{0A31C16F-2EC9-5F6D-B90C-1C152E58D5D5}"/>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a:extLst>
              <a:ext uri="{FF2B5EF4-FFF2-40B4-BE49-F238E27FC236}">
                <a16:creationId xmlns:a16="http://schemas.microsoft.com/office/drawing/2014/main" id="{AD160AE3-AC8A-713F-501A-FB1B4339AF2B}"/>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9B2DF64F-22BE-76D4-068E-92E9A8F338EB}"/>
              </a:ext>
            </a:extLst>
          </p:cNvPr>
          <p:cNvSpPr>
            <a:spLocks noGrp="1"/>
          </p:cNvSpPr>
          <p:nvPr>
            <p:ph type="dt" sz="half" idx="10"/>
          </p:nvPr>
        </p:nvSpPr>
        <p:spPr/>
        <p:txBody>
          <a:bodyPr/>
          <a:lstStyle/>
          <a:p>
            <a:fld id="{643B7F8A-D057-4677-9F40-982312EB8B23}" type="datetimeFigureOut">
              <a:rPr lang="en-GB" smtClean="0"/>
              <a:t>10/09/2026</a:t>
            </a:fld>
            <a:endParaRPr lang="en-GB"/>
          </a:p>
        </p:txBody>
      </p:sp>
      <p:sp>
        <p:nvSpPr>
          <p:cNvPr id="6" name="Footer Placeholder 5">
            <a:extLst>
              <a:ext uri="{FF2B5EF4-FFF2-40B4-BE49-F238E27FC236}">
                <a16:creationId xmlns:a16="http://schemas.microsoft.com/office/drawing/2014/main" id="{47856A60-2B45-FC70-4ACD-1CB3C90FB4CF}"/>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16EF364D-940C-42D6-64DE-67BD05F48BCC}"/>
              </a:ext>
            </a:extLst>
          </p:cNvPr>
          <p:cNvSpPr>
            <a:spLocks noGrp="1"/>
          </p:cNvSpPr>
          <p:nvPr>
            <p:ph type="sldNum" sz="quarter" idx="12"/>
          </p:nvPr>
        </p:nvSpPr>
        <p:spPr/>
        <p:txBody>
          <a:bodyPr/>
          <a:lstStyle/>
          <a:p>
            <a:fld id="{451EDBD5-CE78-44F4-BFB6-6EAACF595948}" type="slidenum">
              <a:rPr lang="en-GB" smtClean="0"/>
              <a:t>‹#›</a:t>
            </a:fld>
            <a:endParaRPr lang="en-GB"/>
          </a:p>
        </p:txBody>
      </p:sp>
    </p:spTree>
    <p:extLst>
      <p:ext uri="{BB962C8B-B14F-4D97-AF65-F5344CB8AC3E}">
        <p14:creationId xmlns:p14="http://schemas.microsoft.com/office/powerpoint/2010/main" val="2408243335"/>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48FC821-6DDE-CCBC-E0AE-BE5A7537FAD6}"/>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a:extLst>
              <a:ext uri="{FF2B5EF4-FFF2-40B4-BE49-F238E27FC236}">
                <a16:creationId xmlns:a16="http://schemas.microsoft.com/office/drawing/2014/main" id="{CAB660D6-C923-EECA-2CB9-4124505773F4}"/>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a:extLst>
              <a:ext uri="{FF2B5EF4-FFF2-40B4-BE49-F238E27FC236}">
                <a16:creationId xmlns:a16="http://schemas.microsoft.com/office/drawing/2014/main" id="{403CCC78-7F0E-2614-D643-4F23913B0F64}"/>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28EA02B3-D6D9-A089-C799-67AA9A8AF5C6}"/>
              </a:ext>
            </a:extLst>
          </p:cNvPr>
          <p:cNvSpPr>
            <a:spLocks noGrp="1"/>
          </p:cNvSpPr>
          <p:nvPr>
            <p:ph type="dt" sz="half" idx="10"/>
          </p:nvPr>
        </p:nvSpPr>
        <p:spPr/>
        <p:txBody>
          <a:bodyPr/>
          <a:lstStyle/>
          <a:p>
            <a:fld id="{643B7F8A-D057-4677-9F40-982312EB8B23}" type="datetimeFigureOut">
              <a:rPr lang="en-GB" smtClean="0"/>
              <a:t>10/09/2026</a:t>
            </a:fld>
            <a:endParaRPr lang="en-GB"/>
          </a:p>
        </p:txBody>
      </p:sp>
      <p:sp>
        <p:nvSpPr>
          <p:cNvPr id="6" name="Footer Placeholder 5">
            <a:extLst>
              <a:ext uri="{FF2B5EF4-FFF2-40B4-BE49-F238E27FC236}">
                <a16:creationId xmlns:a16="http://schemas.microsoft.com/office/drawing/2014/main" id="{9F3041C4-3988-165A-2DA7-714A837FA083}"/>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96DFAFE4-FAC5-5E49-A7AF-D720B30F696D}"/>
              </a:ext>
            </a:extLst>
          </p:cNvPr>
          <p:cNvSpPr>
            <a:spLocks noGrp="1"/>
          </p:cNvSpPr>
          <p:nvPr>
            <p:ph type="sldNum" sz="quarter" idx="12"/>
          </p:nvPr>
        </p:nvSpPr>
        <p:spPr/>
        <p:txBody>
          <a:bodyPr/>
          <a:lstStyle/>
          <a:p>
            <a:fld id="{451EDBD5-CE78-44F4-BFB6-6EAACF595948}" type="slidenum">
              <a:rPr lang="en-GB" smtClean="0"/>
              <a:t>‹#›</a:t>
            </a:fld>
            <a:endParaRPr lang="en-GB"/>
          </a:p>
        </p:txBody>
      </p:sp>
    </p:spTree>
    <p:extLst>
      <p:ext uri="{BB962C8B-B14F-4D97-AF65-F5344CB8AC3E}">
        <p14:creationId xmlns:p14="http://schemas.microsoft.com/office/powerpoint/2010/main" val="2865368038"/>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431FF61-0BB4-3420-0417-DD15BF625DD6}"/>
              </a:ext>
            </a:extLst>
          </p:cNvPr>
          <p:cNvSpPr>
            <a:spLocks noGrp="1"/>
          </p:cNvSpPr>
          <p:nvPr>
            <p:ph type="title"/>
          </p:nvPr>
        </p:nvSpPr>
        <p:spPr/>
        <p:txBody>
          <a:bodyPr/>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3A823C85-7B59-809C-98B9-81CB1BFC7156}"/>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C60CB4FF-7E6C-B7DA-90DF-C6319A5A506A}"/>
              </a:ext>
            </a:extLst>
          </p:cNvPr>
          <p:cNvSpPr>
            <a:spLocks noGrp="1"/>
          </p:cNvSpPr>
          <p:nvPr>
            <p:ph type="dt" sz="half" idx="10"/>
          </p:nvPr>
        </p:nvSpPr>
        <p:spPr/>
        <p:txBody>
          <a:bodyPr/>
          <a:lstStyle/>
          <a:p>
            <a:fld id="{643B7F8A-D057-4677-9F40-982312EB8B23}" type="datetimeFigureOut">
              <a:rPr lang="en-GB" smtClean="0"/>
              <a:t>10/09/2026</a:t>
            </a:fld>
            <a:endParaRPr lang="en-GB"/>
          </a:p>
        </p:txBody>
      </p:sp>
      <p:sp>
        <p:nvSpPr>
          <p:cNvPr id="5" name="Footer Placeholder 4">
            <a:extLst>
              <a:ext uri="{FF2B5EF4-FFF2-40B4-BE49-F238E27FC236}">
                <a16:creationId xmlns:a16="http://schemas.microsoft.com/office/drawing/2014/main" id="{567FE07B-B8E9-E58B-3CAA-C4EAC1312825}"/>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210F3655-EEE7-CC54-5C8C-78B2290D381D}"/>
              </a:ext>
            </a:extLst>
          </p:cNvPr>
          <p:cNvSpPr>
            <a:spLocks noGrp="1"/>
          </p:cNvSpPr>
          <p:nvPr>
            <p:ph type="sldNum" sz="quarter" idx="12"/>
          </p:nvPr>
        </p:nvSpPr>
        <p:spPr/>
        <p:txBody>
          <a:bodyPr/>
          <a:lstStyle/>
          <a:p>
            <a:fld id="{451EDBD5-CE78-44F4-BFB6-6EAACF595948}" type="slidenum">
              <a:rPr lang="en-GB" smtClean="0"/>
              <a:t>‹#›</a:t>
            </a:fld>
            <a:endParaRPr lang="en-GB"/>
          </a:p>
        </p:txBody>
      </p:sp>
    </p:spTree>
    <p:extLst>
      <p:ext uri="{BB962C8B-B14F-4D97-AF65-F5344CB8AC3E}">
        <p14:creationId xmlns:p14="http://schemas.microsoft.com/office/powerpoint/2010/main" val="408896198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5549F5C1-C9FF-9AD5-B6D7-480935B3666E}"/>
              </a:ext>
            </a:extLst>
          </p:cNvPr>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D8E86BB9-CFF0-8902-338A-15453CB1F69B}"/>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DA6D436D-A6A5-AD1C-8820-5F6893472F99}"/>
              </a:ext>
            </a:extLst>
          </p:cNvPr>
          <p:cNvSpPr>
            <a:spLocks noGrp="1"/>
          </p:cNvSpPr>
          <p:nvPr>
            <p:ph type="dt" sz="half" idx="10"/>
          </p:nvPr>
        </p:nvSpPr>
        <p:spPr/>
        <p:txBody>
          <a:bodyPr/>
          <a:lstStyle/>
          <a:p>
            <a:fld id="{643B7F8A-D057-4677-9F40-982312EB8B23}" type="datetimeFigureOut">
              <a:rPr lang="en-GB" smtClean="0"/>
              <a:t>10/09/2026</a:t>
            </a:fld>
            <a:endParaRPr lang="en-GB"/>
          </a:p>
        </p:txBody>
      </p:sp>
      <p:sp>
        <p:nvSpPr>
          <p:cNvPr id="5" name="Footer Placeholder 4">
            <a:extLst>
              <a:ext uri="{FF2B5EF4-FFF2-40B4-BE49-F238E27FC236}">
                <a16:creationId xmlns:a16="http://schemas.microsoft.com/office/drawing/2014/main" id="{AC00610E-8F5A-D5EF-051A-76B7558D113E}"/>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66AFD9CE-A448-333C-AD78-972BEC54474D}"/>
              </a:ext>
            </a:extLst>
          </p:cNvPr>
          <p:cNvSpPr>
            <a:spLocks noGrp="1"/>
          </p:cNvSpPr>
          <p:nvPr>
            <p:ph type="sldNum" sz="quarter" idx="12"/>
          </p:nvPr>
        </p:nvSpPr>
        <p:spPr/>
        <p:txBody>
          <a:bodyPr/>
          <a:lstStyle/>
          <a:p>
            <a:fld id="{451EDBD5-CE78-44F4-BFB6-6EAACF595948}" type="slidenum">
              <a:rPr lang="en-GB" smtClean="0"/>
              <a:t>‹#›</a:t>
            </a:fld>
            <a:endParaRPr lang="en-GB"/>
          </a:p>
        </p:txBody>
      </p:sp>
    </p:spTree>
    <p:extLst>
      <p:ext uri="{BB962C8B-B14F-4D97-AF65-F5344CB8AC3E}">
        <p14:creationId xmlns:p14="http://schemas.microsoft.com/office/powerpoint/2010/main" val="2021743958"/>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accent6">
            <a:lumMod val="40000"/>
            <a:lumOff val="60000"/>
            <a:alpha val="88000"/>
          </a:schemeClr>
        </a:solid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2826B975-9964-47A3-D32E-9A129A2B0331}"/>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a:extLst>
              <a:ext uri="{FF2B5EF4-FFF2-40B4-BE49-F238E27FC236}">
                <a16:creationId xmlns:a16="http://schemas.microsoft.com/office/drawing/2014/main" id="{5428102E-B844-8B8E-E2D1-7A0E8D882213}"/>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158DAD89-76A2-CBE5-1AEE-20ADA053EEB7}"/>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82000"/>
                  </a:schemeClr>
                </a:solidFill>
              </a:defRPr>
            </a:lvl1pPr>
          </a:lstStyle>
          <a:p>
            <a:fld id="{643B7F8A-D057-4677-9F40-982312EB8B23}" type="datetimeFigureOut">
              <a:rPr lang="en-GB" smtClean="0"/>
              <a:t>10/09/2026</a:t>
            </a:fld>
            <a:endParaRPr lang="en-GB"/>
          </a:p>
        </p:txBody>
      </p:sp>
      <p:sp>
        <p:nvSpPr>
          <p:cNvPr id="5" name="Footer Placeholder 4">
            <a:extLst>
              <a:ext uri="{FF2B5EF4-FFF2-40B4-BE49-F238E27FC236}">
                <a16:creationId xmlns:a16="http://schemas.microsoft.com/office/drawing/2014/main" id="{08F157B2-E3C7-EE7D-3A3E-1861CBA005C9}"/>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82000"/>
                  </a:schemeClr>
                </a:solidFill>
              </a:defRPr>
            </a:lvl1pPr>
          </a:lstStyle>
          <a:p>
            <a:endParaRPr lang="en-GB"/>
          </a:p>
        </p:txBody>
      </p:sp>
      <p:sp>
        <p:nvSpPr>
          <p:cNvPr id="6" name="Slide Number Placeholder 5">
            <a:extLst>
              <a:ext uri="{FF2B5EF4-FFF2-40B4-BE49-F238E27FC236}">
                <a16:creationId xmlns:a16="http://schemas.microsoft.com/office/drawing/2014/main" id="{01401127-3E9E-CF90-D5E7-3A116D72B542}"/>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82000"/>
                  </a:schemeClr>
                </a:solidFill>
              </a:defRPr>
            </a:lvl1pPr>
          </a:lstStyle>
          <a:p>
            <a:fld id="{451EDBD5-CE78-44F4-BFB6-6EAACF595948}" type="slidenum">
              <a:rPr lang="en-GB" smtClean="0"/>
              <a:t>‹#›</a:t>
            </a:fld>
            <a:endParaRPr lang="en-GB"/>
          </a:p>
        </p:txBody>
      </p:sp>
    </p:spTree>
    <p:extLst>
      <p:ext uri="{BB962C8B-B14F-4D97-AF65-F5344CB8AC3E}">
        <p14:creationId xmlns:p14="http://schemas.microsoft.com/office/powerpoint/2010/main" val="3127373521"/>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jp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1.jp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1.jp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1.jp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1.jp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8" Type="http://schemas.openxmlformats.org/officeDocument/2006/relationships/image" Target="../media/image11.jpg"/><Relationship Id="rId3" Type="http://schemas.openxmlformats.org/officeDocument/2006/relationships/image" Target="../media/image6.png"/><Relationship Id="rId7" Type="http://schemas.openxmlformats.org/officeDocument/2006/relationships/image" Target="../media/image10.png"/><Relationship Id="rId2" Type="http://schemas.openxmlformats.org/officeDocument/2006/relationships/image" Target="../media/image5.jpeg"/><Relationship Id="rId1" Type="http://schemas.openxmlformats.org/officeDocument/2006/relationships/slideLayout" Target="../slideLayouts/slideLayout7.xml"/><Relationship Id="rId6" Type="http://schemas.openxmlformats.org/officeDocument/2006/relationships/image" Target="../media/image9.png"/><Relationship Id="rId5" Type="http://schemas.openxmlformats.org/officeDocument/2006/relationships/image" Target="../media/image8.png"/><Relationship Id="rId4" Type="http://schemas.openxmlformats.org/officeDocument/2006/relationships/image" Target="../media/image7.jpeg"/></Relationships>
</file>

<file path=ppt/slides/_rels/slide12.xml.rels><?xml version="1.0" encoding="UTF-8" standalone="yes"?>
<Relationships xmlns="http://schemas.openxmlformats.org/package/2006/relationships"><Relationship Id="rId3" Type="http://schemas.openxmlformats.org/officeDocument/2006/relationships/image" Target="../media/image13.jpeg"/><Relationship Id="rId2" Type="http://schemas.openxmlformats.org/officeDocument/2006/relationships/image" Target="../media/image12.pn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image" Target="../media/image14.pn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image" Target="../media/image14.pn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image" Target="../media/image14.png"/><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image" Target="../media/image14.png"/><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image" Target="../media/image14.png"/><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image" Target="../media/image14.png"/><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image" Target="../media/image14.png"/><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image" Target="../media/image14.png"/><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2" Type="http://schemas.openxmlformats.org/officeDocument/2006/relationships/image" Target="../media/image23.png"/><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2" Type="http://schemas.openxmlformats.org/officeDocument/2006/relationships/image" Target="../media/image24.png"/><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3" Type="http://schemas.openxmlformats.org/officeDocument/2006/relationships/hyperlink" Target="mailto:Molly.Whittingham@almondsburyprimary.co.uk" TargetMode="External"/><Relationship Id="rId2" Type="http://schemas.openxmlformats.org/officeDocument/2006/relationships/image" Target="../media/image4.jpeg"/><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ubtitle 2">
            <a:extLst>
              <a:ext uri="{FF2B5EF4-FFF2-40B4-BE49-F238E27FC236}">
                <a16:creationId xmlns:a16="http://schemas.microsoft.com/office/drawing/2014/main" id="{9DFA77F1-7137-B80F-E962-C22E9B4A28B7}"/>
              </a:ext>
            </a:extLst>
          </p:cNvPr>
          <p:cNvSpPr>
            <a:spLocks noGrp="1"/>
          </p:cNvSpPr>
          <p:nvPr>
            <p:ph type="subTitle" idx="1"/>
          </p:nvPr>
        </p:nvSpPr>
        <p:spPr>
          <a:xfrm>
            <a:off x="1524000" y="4396902"/>
            <a:ext cx="9144000" cy="2144949"/>
          </a:xfrm>
        </p:spPr>
        <p:txBody>
          <a:bodyPr>
            <a:normAutofit/>
          </a:bodyPr>
          <a:lstStyle/>
          <a:p>
            <a:pPr>
              <a:lnSpc>
                <a:spcPct val="100000"/>
              </a:lnSpc>
            </a:pPr>
            <a:r>
              <a:rPr lang="en-GB" sz="3600" dirty="0"/>
              <a:t>Meet the Teacher</a:t>
            </a:r>
          </a:p>
          <a:p>
            <a:pPr>
              <a:lnSpc>
                <a:spcPct val="100000"/>
              </a:lnSpc>
            </a:pPr>
            <a:r>
              <a:rPr lang="en-GB" sz="3600" dirty="0"/>
              <a:t>Welcome to Year 5</a:t>
            </a:r>
          </a:p>
          <a:p>
            <a:pPr>
              <a:lnSpc>
                <a:spcPct val="100000"/>
              </a:lnSpc>
            </a:pPr>
            <a:r>
              <a:rPr lang="en-GB" sz="3600" dirty="0"/>
              <a:t>Miss Whittingham</a:t>
            </a:r>
          </a:p>
        </p:txBody>
      </p:sp>
      <p:pic>
        <p:nvPicPr>
          <p:cNvPr id="4" name="Picture 3">
            <a:extLst>
              <a:ext uri="{FF2B5EF4-FFF2-40B4-BE49-F238E27FC236}">
                <a16:creationId xmlns:a16="http://schemas.microsoft.com/office/drawing/2014/main" id="{55786CEE-FBEE-9D61-00BA-889381A685F6}"/>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787575" y="116632"/>
            <a:ext cx="6876256" cy="4060864"/>
          </a:xfrm>
          <a:prstGeom prst="rect">
            <a:avLst/>
          </a:prstGeom>
        </p:spPr>
      </p:pic>
    </p:spTree>
    <p:extLst>
      <p:ext uri="{BB962C8B-B14F-4D97-AF65-F5344CB8AC3E}">
        <p14:creationId xmlns:p14="http://schemas.microsoft.com/office/powerpoint/2010/main" val="4160425136"/>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D19FB814-3FED-D03B-CB4F-9683794EF219}"/>
              </a:ext>
            </a:extLst>
          </p:cNvPr>
          <p:cNvSpPr>
            <a:spLocks noGrp="1"/>
          </p:cNvSpPr>
          <p:nvPr>
            <p:ph idx="1"/>
          </p:nvPr>
        </p:nvSpPr>
        <p:spPr>
          <a:xfrm>
            <a:off x="1023025" y="130901"/>
            <a:ext cx="10515600" cy="607136"/>
          </a:xfrm>
        </p:spPr>
        <p:txBody>
          <a:bodyPr/>
          <a:lstStyle/>
          <a:p>
            <a:pPr marL="0" indent="0" algn="ctr">
              <a:buNone/>
            </a:pPr>
            <a:r>
              <a:rPr lang="en-GB" dirty="0"/>
              <a:t>Miss Whittingham’s class!</a:t>
            </a:r>
          </a:p>
        </p:txBody>
      </p:sp>
      <p:pic>
        <p:nvPicPr>
          <p:cNvPr id="4" name="Picture 3">
            <a:extLst>
              <a:ext uri="{FF2B5EF4-FFF2-40B4-BE49-F238E27FC236}">
                <a16:creationId xmlns:a16="http://schemas.microsoft.com/office/drawing/2014/main" id="{AD91B35E-486B-8706-26D5-032CA88C1ABE}"/>
              </a:ext>
            </a:extLst>
          </p:cNvPr>
          <p:cNvPicPr>
            <a:picLocks noChangeAspect="1"/>
          </p:cNvPicPr>
          <p:nvPr/>
        </p:nvPicPr>
        <p:blipFill>
          <a:blip r:embed="rId2"/>
          <a:stretch>
            <a:fillRect/>
          </a:stretch>
        </p:blipFill>
        <p:spPr>
          <a:xfrm>
            <a:off x="2261652" y="566338"/>
            <a:ext cx="7668695" cy="5725324"/>
          </a:xfrm>
          <a:prstGeom prst="rect">
            <a:avLst/>
          </a:prstGeom>
        </p:spPr>
      </p:pic>
    </p:spTree>
    <p:extLst>
      <p:ext uri="{BB962C8B-B14F-4D97-AF65-F5344CB8AC3E}">
        <p14:creationId xmlns:p14="http://schemas.microsoft.com/office/powerpoint/2010/main" val="44544451"/>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19FA4F1-5BB8-78A9-4DEF-9F5FB695F084}"/>
              </a:ext>
            </a:extLst>
          </p:cNvPr>
          <p:cNvSpPr>
            <a:spLocks noGrp="1"/>
          </p:cNvSpPr>
          <p:nvPr>
            <p:ph type="title"/>
          </p:nvPr>
        </p:nvSpPr>
        <p:spPr>
          <a:xfrm>
            <a:off x="838199" y="0"/>
            <a:ext cx="10515600" cy="689563"/>
          </a:xfrm>
        </p:spPr>
        <p:txBody>
          <a:bodyPr>
            <a:normAutofit fontScale="90000"/>
          </a:bodyPr>
          <a:lstStyle/>
          <a:p>
            <a:pPr algn="ctr"/>
            <a:r>
              <a:rPr lang="en-GB" dirty="0"/>
              <a:t>Year 5 Timetable</a:t>
            </a:r>
          </a:p>
        </p:txBody>
      </p:sp>
      <p:sp>
        <p:nvSpPr>
          <p:cNvPr id="6" name="TextBox 5">
            <a:extLst>
              <a:ext uri="{FF2B5EF4-FFF2-40B4-BE49-F238E27FC236}">
                <a16:creationId xmlns:a16="http://schemas.microsoft.com/office/drawing/2014/main" id="{D0336EC6-E82F-8466-EE33-AC11FB9A80F1}"/>
              </a:ext>
            </a:extLst>
          </p:cNvPr>
          <p:cNvSpPr txBox="1"/>
          <p:nvPr/>
        </p:nvSpPr>
        <p:spPr>
          <a:xfrm>
            <a:off x="2376421" y="6060332"/>
            <a:ext cx="8576923" cy="369332"/>
          </a:xfrm>
          <a:prstGeom prst="rect">
            <a:avLst/>
          </a:prstGeom>
          <a:noFill/>
        </p:spPr>
        <p:txBody>
          <a:bodyPr wrap="square" rtlCol="0">
            <a:spAutoFit/>
          </a:bodyPr>
          <a:lstStyle/>
          <a:p>
            <a:r>
              <a:rPr lang="en-GB" dirty="0"/>
              <a:t>Subject to change over terms 3 &amp; 5. Check our class webpage for more details.</a:t>
            </a:r>
          </a:p>
        </p:txBody>
      </p:sp>
      <p:pic>
        <p:nvPicPr>
          <p:cNvPr id="5" name="Picture 4">
            <a:extLst>
              <a:ext uri="{FF2B5EF4-FFF2-40B4-BE49-F238E27FC236}">
                <a16:creationId xmlns:a16="http://schemas.microsoft.com/office/drawing/2014/main" id="{DDEDC700-FD6E-5D55-6EB7-DB3ADBAA2F40}"/>
              </a:ext>
            </a:extLst>
          </p:cNvPr>
          <p:cNvPicPr>
            <a:picLocks noChangeAspect="1"/>
          </p:cNvPicPr>
          <p:nvPr/>
        </p:nvPicPr>
        <p:blipFill>
          <a:blip r:embed="rId2"/>
          <a:stretch>
            <a:fillRect/>
          </a:stretch>
        </p:blipFill>
        <p:spPr>
          <a:xfrm>
            <a:off x="1608060" y="689563"/>
            <a:ext cx="8975878" cy="5160124"/>
          </a:xfrm>
          <a:prstGeom prst="rect">
            <a:avLst/>
          </a:prstGeom>
        </p:spPr>
      </p:pic>
    </p:spTree>
    <p:extLst>
      <p:ext uri="{BB962C8B-B14F-4D97-AF65-F5344CB8AC3E}">
        <p14:creationId xmlns:p14="http://schemas.microsoft.com/office/powerpoint/2010/main" val="2516134986"/>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ADB6CF6-7412-50B0-5478-C3C8B3D35293}"/>
              </a:ext>
            </a:extLst>
          </p:cNvPr>
          <p:cNvSpPr>
            <a:spLocks noGrp="1"/>
          </p:cNvSpPr>
          <p:nvPr>
            <p:ph type="title"/>
          </p:nvPr>
        </p:nvSpPr>
        <p:spPr/>
        <p:txBody>
          <a:bodyPr/>
          <a:lstStyle/>
          <a:p>
            <a:r>
              <a:rPr lang="en-GB" dirty="0"/>
              <a:t>Class teacher and support staff:</a:t>
            </a:r>
          </a:p>
        </p:txBody>
      </p:sp>
      <p:sp>
        <p:nvSpPr>
          <p:cNvPr id="3" name="Content Placeholder 2">
            <a:extLst>
              <a:ext uri="{FF2B5EF4-FFF2-40B4-BE49-F238E27FC236}">
                <a16:creationId xmlns:a16="http://schemas.microsoft.com/office/drawing/2014/main" id="{6B0EE14E-79FF-6FEC-AC47-F0A5F02DE48C}"/>
              </a:ext>
            </a:extLst>
          </p:cNvPr>
          <p:cNvSpPr>
            <a:spLocks noGrp="1"/>
          </p:cNvSpPr>
          <p:nvPr>
            <p:ph idx="1"/>
          </p:nvPr>
        </p:nvSpPr>
        <p:spPr/>
        <p:txBody>
          <a:bodyPr>
            <a:normAutofit/>
          </a:bodyPr>
          <a:lstStyle/>
          <a:p>
            <a:pPr marL="0" indent="0">
              <a:lnSpc>
                <a:spcPct val="200000"/>
              </a:lnSpc>
              <a:buNone/>
            </a:pPr>
            <a:r>
              <a:rPr lang="en-GB" dirty="0"/>
              <a:t>Miss Whittingham – class teacher</a:t>
            </a:r>
          </a:p>
          <a:p>
            <a:pPr marL="0" indent="0">
              <a:lnSpc>
                <a:spcPct val="200000"/>
              </a:lnSpc>
              <a:buNone/>
            </a:pPr>
            <a:r>
              <a:rPr lang="en-GB" dirty="0"/>
              <a:t>Miss Maddocks – support staff (Weds &amp; Thurs morning)</a:t>
            </a:r>
            <a:endParaRPr lang="en-GB" sz="2100" i="1" dirty="0"/>
          </a:p>
        </p:txBody>
      </p:sp>
    </p:spTree>
    <p:extLst>
      <p:ext uri="{BB962C8B-B14F-4D97-AF65-F5344CB8AC3E}">
        <p14:creationId xmlns:p14="http://schemas.microsoft.com/office/powerpoint/2010/main" val="1235891339"/>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0FA0F4A9-5649-C797-2742-56726BBC75A8}"/>
              </a:ext>
            </a:extLst>
          </p:cNvPr>
          <p:cNvSpPr>
            <a:spLocks noGrp="1"/>
          </p:cNvSpPr>
          <p:nvPr>
            <p:ph idx="1"/>
          </p:nvPr>
        </p:nvSpPr>
        <p:spPr/>
        <p:txBody>
          <a:bodyPr/>
          <a:lstStyle/>
          <a:p>
            <a:pPr marL="0" indent="0" algn="ctr">
              <a:buNone/>
            </a:pPr>
            <a:r>
              <a:rPr lang="en-GB" b="1" u="sng" dirty="0"/>
              <a:t>PE &amp; Forest School</a:t>
            </a:r>
            <a:br>
              <a:rPr lang="en-GB" dirty="0"/>
            </a:br>
            <a:r>
              <a:rPr lang="en-GB" dirty="0"/>
              <a:t>Wednesday &amp; Friday.</a:t>
            </a:r>
          </a:p>
          <a:p>
            <a:pPr marL="0" indent="0" algn="ctr">
              <a:buNone/>
            </a:pPr>
            <a:br>
              <a:rPr lang="en-GB" dirty="0"/>
            </a:br>
            <a:r>
              <a:rPr lang="en-GB" dirty="0"/>
              <a:t>Children must wear their PE kits to school on PE and Forest School days. It is recommended that children also wear wellie boots and waterproof clothing for Forest School.</a:t>
            </a:r>
          </a:p>
        </p:txBody>
      </p:sp>
      <p:pic>
        <p:nvPicPr>
          <p:cNvPr id="4" name="Picture 3">
            <a:extLst>
              <a:ext uri="{FF2B5EF4-FFF2-40B4-BE49-F238E27FC236}">
                <a16:creationId xmlns:a16="http://schemas.microsoft.com/office/drawing/2014/main" id="{3AA1A9BC-202C-6329-3844-BC4D1AB1F2E1}"/>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9330" y="98367"/>
            <a:ext cx="2610373" cy="1541590"/>
          </a:xfrm>
          <a:prstGeom prst="rect">
            <a:avLst/>
          </a:prstGeom>
        </p:spPr>
      </p:pic>
    </p:spTree>
    <p:extLst>
      <p:ext uri="{BB962C8B-B14F-4D97-AF65-F5344CB8AC3E}">
        <p14:creationId xmlns:p14="http://schemas.microsoft.com/office/powerpoint/2010/main" val="1820208258"/>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9668C9A8-2DC7-F806-8145-29C4F4179C0C}"/>
              </a:ext>
            </a:extLst>
          </p:cNvPr>
          <p:cNvSpPr>
            <a:spLocks noGrp="1"/>
          </p:cNvSpPr>
          <p:nvPr>
            <p:ph idx="1"/>
          </p:nvPr>
        </p:nvSpPr>
        <p:spPr>
          <a:xfrm>
            <a:off x="838200" y="1639957"/>
            <a:ext cx="10515600" cy="4351338"/>
          </a:xfrm>
        </p:spPr>
        <p:txBody>
          <a:bodyPr/>
          <a:lstStyle/>
          <a:p>
            <a:pPr marL="0" indent="0" algn="ctr">
              <a:buNone/>
            </a:pPr>
            <a:r>
              <a:rPr lang="en-GB" b="1" u="sng" dirty="0"/>
              <a:t>The School Day</a:t>
            </a:r>
            <a:br>
              <a:rPr lang="en-GB" dirty="0"/>
            </a:br>
            <a:r>
              <a:rPr lang="en-GB" sz="2800" dirty="0"/>
              <a:t>Children can enter the Key Stage playground from 8.45 am. </a:t>
            </a:r>
          </a:p>
          <a:p>
            <a:pPr marL="0" indent="0" algn="ctr">
              <a:buNone/>
            </a:pPr>
            <a:br>
              <a:rPr lang="en-GB" sz="2800" dirty="0"/>
            </a:br>
            <a:r>
              <a:rPr lang="en-GB" sz="2800" dirty="0"/>
              <a:t>The children will finish at 3.30pm and will be taken to the side of the school.</a:t>
            </a:r>
          </a:p>
          <a:p>
            <a:pPr marL="0" indent="0" algn="ctr">
              <a:buNone/>
            </a:pPr>
            <a:br>
              <a:rPr lang="en-GB" sz="2800" dirty="0"/>
            </a:br>
            <a:r>
              <a:rPr lang="en-GB" sz="2800" dirty="0"/>
              <a:t>Children cannot walk home alone until they are in year 6.</a:t>
            </a:r>
            <a:endParaRPr lang="en-GB" dirty="0"/>
          </a:p>
        </p:txBody>
      </p:sp>
      <p:pic>
        <p:nvPicPr>
          <p:cNvPr id="4" name="Picture 3">
            <a:extLst>
              <a:ext uri="{FF2B5EF4-FFF2-40B4-BE49-F238E27FC236}">
                <a16:creationId xmlns:a16="http://schemas.microsoft.com/office/drawing/2014/main" id="{C44A7226-CEE4-CA12-7F7C-367455F51B52}"/>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9330" y="98367"/>
            <a:ext cx="2610373" cy="1541590"/>
          </a:xfrm>
          <a:prstGeom prst="rect">
            <a:avLst/>
          </a:prstGeom>
        </p:spPr>
      </p:pic>
    </p:spTree>
    <p:extLst>
      <p:ext uri="{BB962C8B-B14F-4D97-AF65-F5344CB8AC3E}">
        <p14:creationId xmlns:p14="http://schemas.microsoft.com/office/powerpoint/2010/main" val="3648918144"/>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B3F6BFBD-EEEF-2314-E961-E4D7F03B1BEA}"/>
              </a:ext>
            </a:extLst>
          </p:cNvPr>
          <p:cNvSpPr>
            <a:spLocks noGrp="1"/>
          </p:cNvSpPr>
          <p:nvPr>
            <p:ph idx="1"/>
          </p:nvPr>
        </p:nvSpPr>
        <p:spPr>
          <a:xfrm>
            <a:off x="838200" y="1474162"/>
            <a:ext cx="10515600" cy="4351338"/>
          </a:xfrm>
        </p:spPr>
        <p:txBody>
          <a:bodyPr/>
          <a:lstStyle/>
          <a:p>
            <a:pPr marL="0" indent="0" algn="ctr">
              <a:buNone/>
            </a:pPr>
            <a:r>
              <a:rPr lang="en-GB" sz="2800" b="1" u="sng" dirty="0"/>
              <a:t>Snacks and Water</a:t>
            </a:r>
            <a:br>
              <a:rPr lang="en-GB" sz="2800" dirty="0"/>
            </a:br>
            <a:r>
              <a:rPr lang="en-GB" sz="2800" dirty="0"/>
              <a:t>To ensure hydration, children must bring water bottles to school.</a:t>
            </a:r>
          </a:p>
          <a:p>
            <a:pPr marL="0" indent="0" algn="ctr">
              <a:buNone/>
            </a:pPr>
            <a:r>
              <a:rPr lang="en-GB" sz="2800" dirty="0"/>
              <a:t> These can be refilled in school. The children should bring a healthy snack to eat at break time.</a:t>
            </a:r>
          </a:p>
          <a:p>
            <a:pPr marL="0" indent="0" algn="ctr">
              <a:buNone/>
            </a:pPr>
            <a:br>
              <a:rPr lang="en-GB" sz="2800" dirty="0"/>
            </a:br>
            <a:r>
              <a:rPr lang="en-GB" sz="2800" b="1" dirty="0"/>
              <a:t>Remember we are a nut free school.</a:t>
            </a:r>
            <a:endParaRPr lang="en-GB" b="1" dirty="0"/>
          </a:p>
        </p:txBody>
      </p:sp>
      <p:pic>
        <p:nvPicPr>
          <p:cNvPr id="4" name="Picture 3">
            <a:extLst>
              <a:ext uri="{FF2B5EF4-FFF2-40B4-BE49-F238E27FC236}">
                <a16:creationId xmlns:a16="http://schemas.microsoft.com/office/drawing/2014/main" id="{1BA7616F-B3D4-8225-9486-724CC06EC077}"/>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9330" y="98367"/>
            <a:ext cx="2610373" cy="1541590"/>
          </a:xfrm>
          <a:prstGeom prst="rect">
            <a:avLst/>
          </a:prstGeom>
        </p:spPr>
      </p:pic>
    </p:spTree>
    <p:extLst>
      <p:ext uri="{BB962C8B-B14F-4D97-AF65-F5344CB8AC3E}">
        <p14:creationId xmlns:p14="http://schemas.microsoft.com/office/powerpoint/2010/main" val="4194222971"/>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0D61C171-357A-D4FC-80C9-9E7E59FB2148}"/>
              </a:ext>
            </a:extLst>
          </p:cNvPr>
          <p:cNvSpPr>
            <a:spLocks noGrp="1"/>
          </p:cNvSpPr>
          <p:nvPr>
            <p:ph idx="1"/>
          </p:nvPr>
        </p:nvSpPr>
        <p:spPr>
          <a:xfrm>
            <a:off x="838200" y="327143"/>
            <a:ext cx="10515600" cy="5976380"/>
          </a:xfrm>
        </p:spPr>
        <p:txBody>
          <a:bodyPr>
            <a:normAutofit/>
          </a:bodyPr>
          <a:lstStyle/>
          <a:p>
            <a:pPr marL="0" indent="0" algn="ctr">
              <a:buNone/>
            </a:pPr>
            <a:r>
              <a:rPr lang="en-GB" sz="2800" b="1" u="sng" dirty="0"/>
              <a:t>Homework</a:t>
            </a:r>
          </a:p>
          <a:p>
            <a:pPr marL="0" indent="0" algn="ctr">
              <a:buNone/>
            </a:pPr>
            <a:br>
              <a:rPr lang="en-GB" sz="2800" dirty="0"/>
            </a:br>
            <a:r>
              <a:rPr lang="en-GB" sz="2800" dirty="0"/>
              <a:t>Homework will be given out every Thursday or Friday and is expected to be handed in the following </a:t>
            </a:r>
            <a:r>
              <a:rPr lang="en-GB" sz="2800" b="1" u="sng" dirty="0"/>
              <a:t>Tuesday.</a:t>
            </a:r>
            <a:r>
              <a:rPr lang="en-GB" sz="2800" dirty="0"/>
              <a:t> </a:t>
            </a:r>
          </a:p>
          <a:p>
            <a:pPr marL="0" indent="0" algn="ctr">
              <a:buNone/>
            </a:pPr>
            <a:br>
              <a:rPr lang="en-GB" sz="2800" dirty="0"/>
            </a:br>
            <a:r>
              <a:rPr lang="en-GB" sz="2800" dirty="0"/>
              <a:t>The homework given will alternate</a:t>
            </a:r>
            <a:r>
              <a:rPr lang="en-GB" dirty="0"/>
              <a:t> </a:t>
            </a:r>
            <a:r>
              <a:rPr lang="en-GB" sz="2800" dirty="0"/>
              <a:t>between an English or Maths task, along with a Guided Reading text. </a:t>
            </a:r>
          </a:p>
          <a:p>
            <a:pPr marL="0" indent="0" algn="ctr">
              <a:buNone/>
            </a:pPr>
            <a:endParaRPr lang="en-GB" dirty="0"/>
          </a:p>
          <a:p>
            <a:pPr marL="0" indent="0" algn="ctr">
              <a:buNone/>
            </a:pPr>
            <a:r>
              <a:rPr lang="en-GB" dirty="0"/>
              <a:t>We have a library slot scheduled weekly, during our visit the children will have the opportunity to ‘borrow’ books which they can take home to read or keep in their drawer to read during reading time.</a:t>
            </a:r>
          </a:p>
          <a:p>
            <a:pPr marL="0" indent="0" algn="ctr">
              <a:buNone/>
            </a:pPr>
            <a:endParaRPr lang="en-GB" dirty="0"/>
          </a:p>
          <a:p>
            <a:pPr marL="0" indent="0" algn="ctr">
              <a:buNone/>
            </a:pPr>
            <a:endParaRPr lang="en-GB" dirty="0"/>
          </a:p>
        </p:txBody>
      </p:sp>
    </p:spTree>
    <p:extLst>
      <p:ext uri="{BB962C8B-B14F-4D97-AF65-F5344CB8AC3E}">
        <p14:creationId xmlns:p14="http://schemas.microsoft.com/office/powerpoint/2010/main" val="3417819006"/>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83182BF0-1E71-1E91-7C55-6E288E32903B}"/>
              </a:ext>
            </a:extLst>
          </p:cNvPr>
          <p:cNvSpPr>
            <a:spLocks noGrp="1"/>
          </p:cNvSpPr>
          <p:nvPr>
            <p:ph idx="1"/>
          </p:nvPr>
        </p:nvSpPr>
        <p:spPr>
          <a:xfrm>
            <a:off x="945204" y="395659"/>
            <a:ext cx="10515600" cy="4351338"/>
          </a:xfrm>
        </p:spPr>
        <p:txBody>
          <a:bodyPr>
            <a:normAutofit fontScale="62500" lnSpcReduction="20000"/>
          </a:bodyPr>
          <a:lstStyle/>
          <a:p>
            <a:pPr marL="0" indent="0" algn="ctr">
              <a:lnSpc>
                <a:spcPct val="100000"/>
              </a:lnSpc>
              <a:buNone/>
            </a:pPr>
            <a:r>
              <a:rPr lang="en-GB" sz="4500" b="1" u="sng" dirty="0"/>
              <a:t>Spelling and Guided Reading</a:t>
            </a:r>
          </a:p>
          <a:p>
            <a:pPr marL="0" indent="0" algn="ctr">
              <a:lnSpc>
                <a:spcPct val="100000"/>
              </a:lnSpc>
              <a:buNone/>
            </a:pPr>
            <a:br>
              <a:rPr lang="en-GB" sz="2800" dirty="0"/>
            </a:br>
            <a:r>
              <a:rPr lang="en-GB" sz="2800" dirty="0"/>
              <a:t>We will have a </a:t>
            </a:r>
            <a:r>
              <a:rPr lang="en-GB" sz="2800" b="1" u="sng" dirty="0"/>
              <a:t>weekly</a:t>
            </a:r>
            <a:r>
              <a:rPr lang="en-GB" sz="2800" dirty="0"/>
              <a:t> spelling focus.</a:t>
            </a:r>
          </a:p>
          <a:p>
            <a:pPr marL="0" indent="0" algn="ctr">
              <a:lnSpc>
                <a:spcPct val="100000"/>
              </a:lnSpc>
              <a:buNone/>
            </a:pPr>
            <a:br>
              <a:rPr lang="en-GB" sz="2800" dirty="0"/>
            </a:br>
            <a:r>
              <a:rPr lang="en-GB" sz="2800" dirty="0"/>
              <a:t>We will be using the Oxford Owl spelling scheme of work, which builds on the spelling strategies and patterns. We will progress with this scheme throughout the year.</a:t>
            </a:r>
          </a:p>
          <a:p>
            <a:pPr marL="0" indent="0" algn="ctr">
              <a:lnSpc>
                <a:spcPct val="100000"/>
              </a:lnSpc>
              <a:buNone/>
            </a:pPr>
            <a:br>
              <a:rPr lang="en-GB" sz="2800" dirty="0"/>
            </a:br>
            <a:r>
              <a:rPr lang="en-GB" sz="2800" dirty="0"/>
              <a:t>We will </a:t>
            </a:r>
            <a:r>
              <a:rPr lang="en-GB" sz="2800" b="1" u="sng" dirty="0"/>
              <a:t>not</a:t>
            </a:r>
            <a:r>
              <a:rPr lang="en-GB" sz="2800" dirty="0"/>
              <a:t> have weekly spelling tests but will instead complete regular application tasks that focus on spelling rules and patterns.</a:t>
            </a:r>
          </a:p>
          <a:p>
            <a:pPr marL="0" indent="0" algn="ctr">
              <a:lnSpc>
                <a:spcPct val="100000"/>
              </a:lnSpc>
              <a:buNone/>
            </a:pPr>
            <a:endParaRPr lang="en-GB" sz="2800" dirty="0"/>
          </a:p>
          <a:p>
            <a:pPr marL="0" indent="0" algn="ctr">
              <a:lnSpc>
                <a:spcPct val="100000"/>
              </a:lnSpc>
              <a:buNone/>
            </a:pPr>
            <a:r>
              <a:rPr lang="en-GB" sz="2800" dirty="0"/>
              <a:t>Guided Reading will take place on a </a:t>
            </a:r>
            <a:r>
              <a:rPr lang="en-GB" sz="2800" b="1" dirty="0"/>
              <a:t>Tuesday, Wednesday and Thursday</a:t>
            </a:r>
            <a:r>
              <a:rPr lang="en-GB" sz="2800" dirty="0"/>
              <a:t>. Children are expected to return their Guided Reading homework on a </a:t>
            </a:r>
            <a:r>
              <a:rPr lang="en-GB" sz="2800" b="1" u="sng" dirty="0"/>
              <a:t>Tuesday.</a:t>
            </a:r>
          </a:p>
          <a:p>
            <a:pPr marL="0" indent="0" algn="ctr">
              <a:lnSpc>
                <a:spcPct val="100000"/>
              </a:lnSpc>
              <a:buNone/>
            </a:pPr>
            <a:endParaRPr lang="en-GB" sz="2800" dirty="0"/>
          </a:p>
          <a:p>
            <a:pPr marL="0" indent="0" algn="ctr">
              <a:lnSpc>
                <a:spcPct val="100000"/>
              </a:lnSpc>
              <a:buNone/>
            </a:pPr>
            <a:r>
              <a:rPr lang="en-GB" sz="2800" dirty="0"/>
              <a:t> Please support your children with this at home.</a:t>
            </a:r>
          </a:p>
          <a:p>
            <a:pPr marL="0" indent="0" algn="ctr">
              <a:lnSpc>
                <a:spcPct val="100000"/>
              </a:lnSpc>
              <a:buNone/>
            </a:pPr>
            <a:endParaRPr lang="en-GB" dirty="0"/>
          </a:p>
        </p:txBody>
      </p:sp>
      <p:pic>
        <p:nvPicPr>
          <p:cNvPr id="4" name="Picture 3">
            <a:extLst>
              <a:ext uri="{FF2B5EF4-FFF2-40B4-BE49-F238E27FC236}">
                <a16:creationId xmlns:a16="http://schemas.microsoft.com/office/drawing/2014/main" id="{4680EB9F-CC91-F80D-D02A-29EC25F9BAA3}"/>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4992615" y="5127567"/>
            <a:ext cx="2610373" cy="1541590"/>
          </a:xfrm>
          <a:prstGeom prst="rect">
            <a:avLst/>
          </a:prstGeom>
        </p:spPr>
      </p:pic>
    </p:spTree>
    <p:extLst>
      <p:ext uri="{BB962C8B-B14F-4D97-AF65-F5344CB8AC3E}">
        <p14:creationId xmlns:p14="http://schemas.microsoft.com/office/powerpoint/2010/main" val="1727545745"/>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2781300" y="964121"/>
            <a:ext cx="6858000" cy="834845"/>
          </a:xfrm>
        </p:spPr>
        <p:txBody>
          <a:bodyPr>
            <a:normAutofit fontScale="90000"/>
          </a:bodyPr>
          <a:lstStyle/>
          <a:p>
            <a:r>
              <a:rPr lang="en-GB" b="1" dirty="0"/>
              <a:t>Online safety is a shared responsibility!</a:t>
            </a:r>
          </a:p>
        </p:txBody>
      </p:sp>
      <p:sp>
        <p:nvSpPr>
          <p:cNvPr id="4" name="TextBox 3"/>
          <p:cNvSpPr txBox="1"/>
          <p:nvPr/>
        </p:nvSpPr>
        <p:spPr>
          <a:xfrm>
            <a:off x="1253836" y="2367506"/>
            <a:ext cx="2597728" cy="507831"/>
          </a:xfrm>
          <a:prstGeom prst="rect">
            <a:avLst/>
          </a:prstGeom>
          <a:noFill/>
        </p:spPr>
        <p:txBody>
          <a:bodyPr wrap="square" rtlCol="0">
            <a:spAutoFit/>
          </a:bodyPr>
          <a:lstStyle/>
          <a:p>
            <a:pPr algn="ctr"/>
            <a:r>
              <a:rPr lang="en-GB" sz="2700" b="1" dirty="0"/>
              <a:t>At School:</a:t>
            </a:r>
          </a:p>
        </p:txBody>
      </p:sp>
      <p:sp>
        <p:nvSpPr>
          <p:cNvPr id="5" name="TextBox 4"/>
          <p:cNvSpPr txBox="1"/>
          <p:nvPr/>
        </p:nvSpPr>
        <p:spPr>
          <a:xfrm>
            <a:off x="1711037" y="3058977"/>
            <a:ext cx="3886201" cy="2169825"/>
          </a:xfrm>
          <a:prstGeom prst="rect">
            <a:avLst/>
          </a:prstGeom>
          <a:noFill/>
        </p:spPr>
        <p:txBody>
          <a:bodyPr wrap="square" rtlCol="0">
            <a:spAutoFit/>
          </a:bodyPr>
          <a:lstStyle/>
          <a:p>
            <a:r>
              <a:rPr lang="en-GB" sz="2700" dirty="0"/>
              <a:t>We teach the children how to be safe online, how to use the internet responsibly and closely monitor their use. </a:t>
            </a:r>
          </a:p>
        </p:txBody>
      </p:sp>
      <p:sp>
        <p:nvSpPr>
          <p:cNvPr id="6" name="TextBox 5"/>
          <p:cNvSpPr txBox="1"/>
          <p:nvPr/>
        </p:nvSpPr>
        <p:spPr>
          <a:xfrm>
            <a:off x="7498772" y="2308208"/>
            <a:ext cx="2597728" cy="507831"/>
          </a:xfrm>
          <a:prstGeom prst="rect">
            <a:avLst/>
          </a:prstGeom>
          <a:noFill/>
        </p:spPr>
        <p:txBody>
          <a:bodyPr wrap="square" rtlCol="0">
            <a:spAutoFit/>
          </a:bodyPr>
          <a:lstStyle/>
          <a:p>
            <a:pPr algn="ctr"/>
            <a:r>
              <a:rPr lang="en-GB" sz="2700" b="1" dirty="0"/>
              <a:t>At home:</a:t>
            </a:r>
          </a:p>
        </p:txBody>
      </p:sp>
      <p:sp>
        <p:nvSpPr>
          <p:cNvPr id="7" name="TextBox 6"/>
          <p:cNvSpPr txBox="1"/>
          <p:nvPr/>
        </p:nvSpPr>
        <p:spPr>
          <a:xfrm>
            <a:off x="6501245" y="2852254"/>
            <a:ext cx="3886201" cy="3000821"/>
          </a:xfrm>
          <a:prstGeom prst="rect">
            <a:avLst/>
          </a:prstGeom>
          <a:noFill/>
        </p:spPr>
        <p:txBody>
          <a:bodyPr wrap="square" rtlCol="0">
            <a:spAutoFit/>
          </a:bodyPr>
          <a:lstStyle/>
          <a:p>
            <a:r>
              <a:rPr lang="en-GB" sz="2700" dirty="0"/>
              <a:t>We need you to reinforce what is being taught at school, know what applications are age appropriate and closely monitor your child’s use of the internet.</a:t>
            </a:r>
          </a:p>
        </p:txBody>
      </p:sp>
      <p:pic>
        <p:nvPicPr>
          <p:cNvPr id="8" name="Picture 7"/>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31068" y="71306"/>
            <a:ext cx="2421632" cy="1430127"/>
          </a:xfrm>
          <a:prstGeom prst="rect">
            <a:avLst/>
          </a:prstGeom>
        </p:spPr>
      </p:pic>
    </p:spTree>
    <p:extLst>
      <p:ext uri="{BB962C8B-B14F-4D97-AF65-F5344CB8AC3E}">
        <p14:creationId xmlns:p14="http://schemas.microsoft.com/office/powerpoint/2010/main" val="277232758"/>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Image result for instagram"/>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1948841" y="1015392"/>
            <a:ext cx="1462845" cy="1462846"/>
          </a:xfrm>
          <a:prstGeom prst="rect">
            <a:avLst/>
          </a:prstGeom>
          <a:noFill/>
          <a:extLst>
            <a:ext uri="{909E8E84-426E-40DD-AFC4-6F175D3DCCD1}">
              <a14:hiddenFill xmlns:a14="http://schemas.microsoft.com/office/drawing/2010/main">
                <a:solidFill>
                  <a:srgbClr val="FFFFFF"/>
                </a:solidFill>
              </a14:hiddenFill>
            </a:ext>
          </a:extLst>
        </p:spPr>
      </p:pic>
      <p:pic>
        <p:nvPicPr>
          <p:cNvPr id="1030" name="Picture 6" descr="Image result for musically"/>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8708002" y="900964"/>
            <a:ext cx="1554566" cy="1554566"/>
          </a:xfrm>
          <a:prstGeom prst="rect">
            <a:avLst/>
          </a:prstGeom>
          <a:noFill/>
          <a:extLst>
            <a:ext uri="{909E8E84-426E-40DD-AFC4-6F175D3DCCD1}">
              <a14:hiddenFill xmlns:a14="http://schemas.microsoft.com/office/drawing/2010/main">
                <a:solidFill>
                  <a:srgbClr val="FFFFFF"/>
                </a:solidFill>
              </a14:hiddenFill>
            </a:ext>
          </a:extLst>
        </p:spPr>
      </p:pic>
      <p:pic>
        <p:nvPicPr>
          <p:cNvPr id="1032" name="Picture 8" descr="Image result for fortnite"/>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8197778" y="3759818"/>
            <a:ext cx="1749912" cy="1749912"/>
          </a:xfrm>
          <a:prstGeom prst="rect">
            <a:avLst/>
          </a:prstGeom>
          <a:noFill/>
          <a:extLst>
            <a:ext uri="{909E8E84-426E-40DD-AFC4-6F175D3DCCD1}">
              <a14:hiddenFill xmlns:a14="http://schemas.microsoft.com/office/drawing/2010/main">
                <a:solidFill>
                  <a:srgbClr val="FFFFFF"/>
                </a:solidFill>
              </a14:hiddenFill>
            </a:ext>
          </a:extLst>
        </p:spPr>
      </p:pic>
      <p:pic>
        <p:nvPicPr>
          <p:cNvPr id="1034" name="Picture 10" descr="Image result for whatsapp"/>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1948840" y="3750652"/>
            <a:ext cx="1902724" cy="1902725"/>
          </a:xfrm>
          <a:prstGeom prst="rect">
            <a:avLst/>
          </a:prstGeom>
          <a:noFill/>
          <a:extLst>
            <a:ext uri="{909E8E84-426E-40DD-AFC4-6F175D3DCCD1}">
              <a14:hiddenFill xmlns:a14="http://schemas.microsoft.com/office/drawing/2010/main">
                <a:solidFill>
                  <a:srgbClr val="FFFFFF"/>
                </a:solidFill>
              </a14:hiddenFill>
            </a:ext>
          </a:extLst>
        </p:spPr>
      </p:pic>
      <p:pic>
        <p:nvPicPr>
          <p:cNvPr id="1036" name="Picture 12" descr="Image result for youtube"/>
          <p:cNvPicPr>
            <a:picLocks noChangeAspect="1" noChangeArrowheads="1"/>
          </p:cNvPicPr>
          <p:nvPr/>
        </p:nvPicPr>
        <p:blipFill>
          <a:blip r:embed="rId6" cstate="print">
            <a:extLst>
              <a:ext uri="{28A0092B-C50C-407E-A947-70E740481C1C}">
                <a14:useLocalDpi xmlns:a14="http://schemas.microsoft.com/office/drawing/2010/main" val="0"/>
              </a:ext>
            </a:extLst>
          </a:blip>
          <a:srcRect/>
          <a:stretch>
            <a:fillRect/>
          </a:stretch>
        </p:blipFill>
        <p:spPr bwMode="auto">
          <a:xfrm>
            <a:off x="4830180" y="3860351"/>
            <a:ext cx="2215587" cy="1683327"/>
          </a:xfrm>
          <a:prstGeom prst="rect">
            <a:avLst/>
          </a:prstGeom>
          <a:noFill/>
          <a:extLst>
            <a:ext uri="{909E8E84-426E-40DD-AFC4-6F175D3DCCD1}">
              <a14:hiddenFill xmlns:a14="http://schemas.microsoft.com/office/drawing/2010/main">
                <a:solidFill>
                  <a:srgbClr val="FFFFFF"/>
                </a:solidFill>
              </a14:hiddenFill>
            </a:ext>
          </a:extLst>
        </p:spPr>
      </p:pic>
      <p:pic>
        <p:nvPicPr>
          <p:cNvPr id="1040" name="Picture 16" descr="Image result for snapchat"/>
          <p:cNvPicPr>
            <a:picLocks noChangeAspect="1" noChangeArrowheads="1"/>
          </p:cNvPicPr>
          <p:nvPr/>
        </p:nvPicPr>
        <p:blipFill>
          <a:blip r:embed="rId7" cstate="print">
            <a:extLst>
              <a:ext uri="{28A0092B-C50C-407E-A947-70E740481C1C}">
                <a14:useLocalDpi xmlns:a14="http://schemas.microsoft.com/office/drawing/2010/main" val="0"/>
              </a:ext>
            </a:extLst>
          </a:blip>
          <a:srcRect/>
          <a:stretch>
            <a:fillRect/>
          </a:stretch>
        </p:blipFill>
        <p:spPr bwMode="auto">
          <a:xfrm>
            <a:off x="6425971" y="959921"/>
            <a:ext cx="1562048" cy="1562048"/>
          </a:xfrm>
          <a:prstGeom prst="rect">
            <a:avLst/>
          </a:prstGeom>
          <a:noFill/>
          <a:extLst>
            <a:ext uri="{909E8E84-426E-40DD-AFC4-6F175D3DCCD1}">
              <a14:hiddenFill xmlns:a14="http://schemas.microsoft.com/office/drawing/2010/main">
                <a:solidFill>
                  <a:srgbClr val="FFFFFF"/>
                </a:solidFill>
              </a14:hiddenFill>
            </a:ext>
          </a:extLst>
        </p:spPr>
      </p:pic>
      <p:sp>
        <p:nvSpPr>
          <p:cNvPr id="3" name="TextBox 2"/>
          <p:cNvSpPr txBox="1"/>
          <p:nvPr/>
        </p:nvSpPr>
        <p:spPr>
          <a:xfrm>
            <a:off x="2420124" y="2921709"/>
            <a:ext cx="7502237" cy="923330"/>
          </a:xfrm>
          <a:prstGeom prst="rect">
            <a:avLst/>
          </a:prstGeom>
          <a:noFill/>
        </p:spPr>
        <p:txBody>
          <a:bodyPr wrap="square" rtlCol="0">
            <a:spAutoFit/>
          </a:bodyPr>
          <a:lstStyle/>
          <a:p>
            <a:pPr algn="ctr"/>
            <a:r>
              <a:rPr lang="en-GB" sz="2700" b="1" dirty="0"/>
              <a:t>All of these applications have age limits! </a:t>
            </a:r>
          </a:p>
          <a:p>
            <a:pPr algn="ctr"/>
            <a:r>
              <a:rPr lang="en-GB" sz="2700" b="1" dirty="0"/>
              <a:t>Children must be 13 years old to use them! </a:t>
            </a:r>
          </a:p>
        </p:txBody>
      </p:sp>
      <p:sp>
        <p:nvSpPr>
          <p:cNvPr id="11" name="TextBox 10"/>
          <p:cNvSpPr txBox="1"/>
          <p:nvPr/>
        </p:nvSpPr>
        <p:spPr>
          <a:xfrm>
            <a:off x="1585750" y="2455531"/>
            <a:ext cx="2119802" cy="507831"/>
          </a:xfrm>
          <a:prstGeom prst="rect">
            <a:avLst/>
          </a:prstGeom>
          <a:noFill/>
        </p:spPr>
        <p:txBody>
          <a:bodyPr wrap="square" rtlCol="0">
            <a:spAutoFit/>
          </a:bodyPr>
          <a:lstStyle/>
          <a:p>
            <a:pPr algn="ctr"/>
            <a:r>
              <a:rPr lang="en-GB" sz="2700" b="1" dirty="0"/>
              <a:t>Instagram</a:t>
            </a:r>
          </a:p>
        </p:txBody>
      </p:sp>
      <p:sp>
        <p:nvSpPr>
          <p:cNvPr id="12" name="TextBox 11"/>
          <p:cNvSpPr txBox="1"/>
          <p:nvPr/>
        </p:nvSpPr>
        <p:spPr>
          <a:xfrm>
            <a:off x="3705553" y="2488912"/>
            <a:ext cx="2119802" cy="507831"/>
          </a:xfrm>
          <a:prstGeom prst="rect">
            <a:avLst/>
          </a:prstGeom>
          <a:noFill/>
        </p:spPr>
        <p:txBody>
          <a:bodyPr wrap="square" rtlCol="0">
            <a:spAutoFit/>
          </a:bodyPr>
          <a:lstStyle/>
          <a:p>
            <a:pPr algn="ctr"/>
            <a:r>
              <a:rPr lang="en-GB" sz="2700" b="1" dirty="0" err="1"/>
              <a:t>Tik</a:t>
            </a:r>
            <a:r>
              <a:rPr lang="en-GB" sz="2700" b="1" dirty="0"/>
              <a:t> </a:t>
            </a:r>
            <a:r>
              <a:rPr lang="en-GB" sz="2700" b="1" dirty="0" err="1"/>
              <a:t>Tok</a:t>
            </a:r>
            <a:endParaRPr lang="en-GB" sz="2700" b="1" dirty="0"/>
          </a:p>
        </p:txBody>
      </p:sp>
      <p:sp>
        <p:nvSpPr>
          <p:cNvPr id="13" name="TextBox 12"/>
          <p:cNvSpPr txBox="1"/>
          <p:nvPr/>
        </p:nvSpPr>
        <p:spPr>
          <a:xfrm>
            <a:off x="6206777" y="2447934"/>
            <a:ext cx="2119802" cy="507831"/>
          </a:xfrm>
          <a:prstGeom prst="rect">
            <a:avLst/>
          </a:prstGeom>
          <a:noFill/>
        </p:spPr>
        <p:txBody>
          <a:bodyPr wrap="square" rtlCol="0">
            <a:spAutoFit/>
          </a:bodyPr>
          <a:lstStyle/>
          <a:p>
            <a:pPr algn="ctr"/>
            <a:r>
              <a:rPr lang="en-GB" sz="2700" b="1" dirty="0"/>
              <a:t>Snapchat</a:t>
            </a:r>
          </a:p>
        </p:txBody>
      </p:sp>
      <p:sp>
        <p:nvSpPr>
          <p:cNvPr id="14" name="TextBox 13"/>
          <p:cNvSpPr txBox="1"/>
          <p:nvPr/>
        </p:nvSpPr>
        <p:spPr>
          <a:xfrm>
            <a:off x="8430482" y="2455531"/>
            <a:ext cx="2119802" cy="507831"/>
          </a:xfrm>
          <a:prstGeom prst="rect">
            <a:avLst/>
          </a:prstGeom>
          <a:noFill/>
        </p:spPr>
        <p:txBody>
          <a:bodyPr wrap="square" rtlCol="0">
            <a:spAutoFit/>
          </a:bodyPr>
          <a:lstStyle/>
          <a:p>
            <a:pPr algn="ctr"/>
            <a:r>
              <a:rPr lang="en-GB" sz="2700" b="1" dirty="0"/>
              <a:t>Musical.ly</a:t>
            </a:r>
          </a:p>
        </p:txBody>
      </p:sp>
      <p:sp>
        <p:nvSpPr>
          <p:cNvPr id="15" name="TextBox 14"/>
          <p:cNvSpPr txBox="1"/>
          <p:nvPr/>
        </p:nvSpPr>
        <p:spPr>
          <a:xfrm>
            <a:off x="1880749" y="5514679"/>
            <a:ext cx="2119802" cy="507831"/>
          </a:xfrm>
          <a:prstGeom prst="rect">
            <a:avLst/>
          </a:prstGeom>
          <a:noFill/>
        </p:spPr>
        <p:txBody>
          <a:bodyPr wrap="square" rtlCol="0">
            <a:spAutoFit/>
          </a:bodyPr>
          <a:lstStyle/>
          <a:p>
            <a:pPr algn="ctr"/>
            <a:r>
              <a:rPr lang="en-GB" sz="2700" b="1" dirty="0"/>
              <a:t>WhatsApp</a:t>
            </a:r>
          </a:p>
        </p:txBody>
      </p:sp>
      <p:sp>
        <p:nvSpPr>
          <p:cNvPr id="16" name="TextBox 15"/>
          <p:cNvSpPr txBox="1"/>
          <p:nvPr/>
        </p:nvSpPr>
        <p:spPr>
          <a:xfrm>
            <a:off x="4992646" y="5516003"/>
            <a:ext cx="2119802" cy="507831"/>
          </a:xfrm>
          <a:prstGeom prst="rect">
            <a:avLst/>
          </a:prstGeom>
          <a:noFill/>
        </p:spPr>
        <p:txBody>
          <a:bodyPr wrap="square" rtlCol="0">
            <a:spAutoFit/>
          </a:bodyPr>
          <a:lstStyle/>
          <a:p>
            <a:pPr algn="ctr"/>
            <a:r>
              <a:rPr lang="en-GB" sz="2700" b="1" dirty="0"/>
              <a:t>YouTube</a:t>
            </a:r>
          </a:p>
        </p:txBody>
      </p:sp>
      <p:sp>
        <p:nvSpPr>
          <p:cNvPr id="17" name="TextBox 16"/>
          <p:cNvSpPr txBox="1"/>
          <p:nvPr/>
        </p:nvSpPr>
        <p:spPr>
          <a:xfrm>
            <a:off x="8104543" y="5509731"/>
            <a:ext cx="2119802" cy="507831"/>
          </a:xfrm>
          <a:prstGeom prst="rect">
            <a:avLst/>
          </a:prstGeom>
          <a:noFill/>
        </p:spPr>
        <p:txBody>
          <a:bodyPr wrap="square" rtlCol="0">
            <a:spAutoFit/>
          </a:bodyPr>
          <a:lstStyle/>
          <a:p>
            <a:pPr algn="ctr"/>
            <a:r>
              <a:rPr lang="en-GB" sz="2700" b="1" dirty="0" err="1"/>
              <a:t>Fortnite</a:t>
            </a:r>
            <a:endParaRPr lang="en-GB" sz="2700" b="1" dirty="0"/>
          </a:p>
        </p:txBody>
      </p:sp>
      <p:pic>
        <p:nvPicPr>
          <p:cNvPr id="2" name="Picture 1"/>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4187955" y="602961"/>
            <a:ext cx="1485900" cy="1885950"/>
          </a:xfrm>
          <a:prstGeom prst="rect">
            <a:avLst/>
          </a:prstGeom>
        </p:spPr>
      </p:pic>
    </p:spTree>
    <p:extLst>
      <p:ext uri="{BB962C8B-B14F-4D97-AF65-F5344CB8AC3E}">
        <p14:creationId xmlns:p14="http://schemas.microsoft.com/office/powerpoint/2010/main" val="2587672871"/>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rotWithShape="1">
          <a:blip r:embed="rId2"/>
          <a:srcRect l="25693" t="22357" r="25567" b="30214"/>
          <a:stretch/>
        </p:blipFill>
        <p:spPr>
          <a:xfrm>
            <a:off x="1648690" y="1054677"/>
            <a:ext cx="7182621" cy="4213062"/>
          </a:xfrm>
          <a:prstGeom prst="rect">
            <a:avLst/>
          </a:prstGeom>
        </p:spPr>
      </p:pic>
      <p:sp>
        <p:nvSpPr>
          <p:cNvPr id="4" name="TextBox 3"/>
          <p:cNvSpPr txBox="1"/>
          <p:nvPr/>
        </p:nvSpPr>
        <p:spPr>
          <a:xfrm>
            <a:off x="9212677" y="4903893"/>
            <a:ext cx="2680856" cy="1477328"/>
          </a:xfrm>
          <a:prstGeom prst="rect">
            <a:avLst/>
          </a:prstGeom>
          <a:noFill/>
        </p:spPr>
        <p:txBody>
          <a:bodyPr wrap="square" rtlCol="0">
            <a:spAutoFit/>
          </a:bodyPr>
          <a:lstStyle/>
          <a:p>
            <a:pPr algn="ctr"/>
            <a:r>
              <a:rPr lang="en-GB" b="1" u="sng" dirty="0"/>
              <a:t>School Policy</a:t>
            </a:r>
          </a:p>
          <a:p>
            <a:pPr algn="ctr"/>
            <a:r>
              <a:rPr lang="en-GB" b="1" dirty="0"/>
              <a:t>There is a clear section in our Computing policy that addresses use of the internet.</a:t>
            </a:r>
          </a:p>
        </p:txBody>
      </p:sp>
      <p:sp>
        <p:nvSpPr>
          <p:cNvPr id="5" name="Rounded Rectangle 4"/>
          <p:cNvSpPr/>
          <p:nvPr/>
        </p:nvSpPr>
        <p:spPr>
          <a:xfrm>
            <a:off x="9212677" y="4896347"/>
            <a:ext cx="2680856" cy="1454244"/>
          </a:xfrm>
          <a:prstGeom prst="roundRect">
            <a:avLst/>
          </a:prstGeom>
          <a:noFill/>
          <a:ln w="3810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350"/>
          </a:p>
        </p:txBody>
      </p:sp>
      <p:sp>
        <p:nvSpPr>
          <p:cNvPr id="6" name="Rounded Rectangle 5"/>
          <p:cNvSpPr/>
          <p:nvPr/>
        </p:nvSpPr>
        <p:spPr>
          <a:xfrm>
            <a:off x="1648689" y="2167410"/>
            <a:ext cx="7182621" cy="864025"/>
          </a:xfrm>
          <a:prstGeom prst="roundRect">
            <a:avLst/>
          </a:prstGeom>
          <a:noFill/>
          <a:ln w="1905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350"/>
          </a:p>
        </p:txBody>
      </p:sp>
      <p:cxnSp>
        <p:nvCxnSpPr>
          <p:cNvPr id="8" name="Straight Arrow Connector 7"/>
          <p:cNvCxnSpPr>
            <a:cxnSpLocks/>
          </p:cNvCxnSpPr>
          <p:nvPr/>
        </p:nvCxnSpPr>
        <p:spPr>
          <a:xfrm flipH="1" flipV="1">
            <a:off x="9035580" y="2781828"/>
            <a:ext cx="2116124" cy="1909442"/>
          </a:xfrm>
          <a:prstGeom prst="straightConnector1">
            <a:avLst/>
          </a:prstGeom>
          <a:ln>
            <a:solidFill>
              <a:srgbClr val="FF0000"/>
            </a:solidFill>
            <a:tailEnd type="triangle"/>
          </a:ln>
        </p:spPr>
        <p:style>
          <a:lnRef idx="1">
            <a:schemeClr val="accent1"/>
          </a:lnRef>
          <a:fillRef idx="0">
            <a:schemeClr val="accent1"/>
          </a:fillRef>
          <a:effectRef idx="0">
            <a:schemeClr val="accent1"/>
          </a:effectRef>
          <a:fontRef idx="minor">
            <a:schemeClr val="tx1"/>
          </a:fontRef>
        </p:style>
      </p:cxnSp>
      <p:pic>
        <p:nvPicPr>
          <p:cNvPr id="7" name="Picture 6"/>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9247801" y="138021"/>
            <a:ext cx="2788485" cy="1646777"/>
          </a:xfrm>
          <a:prstGeom prst="rect">
            <a:avLst/>
          </a:prstGeom>
        </p:spPr>
      </p:pic>
    </p:spTree>
    <p:extLst>
      <p:ext uri="{BB962C8B-B14F-4D97-AF65-F5344CB8AC3E}">
        <p14:creationId xmlns:p14="http://schemas.microsoft.com/office/powerpoint/2010/main" val="3202514822"/>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101984" y="99331"/>
            <a:ext cx="2362920" cy="1385453"/>
          </a:xfrm>
          <a:prstGeom prst="rect">
            <a:avLst/>
          </a:prstGeom>
        </p:spPr>
      </p:pic>
      <p:pic>
        <p:nvPicPr>
          <p:cNvPr id="3" name="Picture 2"/>
          <p:cNvPicPr>
            <a:picLocks noChangeAspect="1"/>
          </p:cNvPicPr>
          <p:nvPr/>
        </p:nvPicPr>
        <p:blipFill>
          <a:blip r:embed="rId3"/>
          <a:stretch>
            <a:fillRect/>
          </a:stretch>
        </p:blipFill>
        <p:spPr>
          <a:xfrm>
            <a:off x="2697019" y="1275485"/>
            <a:ext cx="8528573" cy="4797323"/>
          </a:xfrm>
          <a:prstGeom prst="rect">
            <a:avLst/>
          </a:prstGeom>
        </p:spPr>
      </p:pic>
    </p:spTree>
    <p:extLst>
      <p:ext uri="{BB962C8B-B14F-4D97-AF65-F5344CB8AC3E}">
        <p14:creationId xmlns:p14="http://schemas.microsoft.com/office/powerpoint/2010/main" val="3447114856"/>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92045" y="98758"/>
            <a:ext cx="1984393" cy="1163511"/>
          </a:xfrm>
          <a:prstGeom prst="rect">
            <a:avLst/>
          </a:prstGeom>
        </p:spPr>
      </p:pic>
      <p:pic>
        <p:nvPicPr>
          <p:cNvPr id="4" name="Picture 3"/>
          <p:cNvPicPr>
            <a:picLocks noChangeAspect="1"/>
          </p:cNvPicPr>
          <p:nvPr/>
        </p:nvPicPr>
        <p:blipFill>
          <a:blip r:embed="rId3"/>
          <a:stretch>
            <a:fillRect/>
          </a:stretch>
        </p:blipFill>
        <p:spPr>
          <a:xfrm>
            <a:off x="2282011" y="913385"/>
            <a:ext cx="9013283" cy="5069972"/>
          </a:xfrm>
          <a:prstGeom prst="rect">
            <a:avLst/>
          </a:prstGeom>
        </p:spPr>
      </p:pic>
    </p:spTree>
    <p:extLst>
      <p:ext uri="{BB962C8B-B14F-4D97-AF65-F5344CB8AC3E}">
        <p14:creationId xmlns:p14="http://schemas.microsoft.com/office/powerpoint/2010/main" val="3376480089"/>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82106" y="88819"/>
            <a:ext cx="1865733" cy="1093937"/>
          </a:xfrm>
          <a:prstGeom prst="rect">
            <a:avLst/>
          </a:prstGeom>
        </p:spPr>
      </p:pic>
      <p:pic>
        <p:nvPicPr>
          <p:cNvPr id="4" name="Picture 3"/>
          <p:cNvPicPr>
            <a:picLocks noChangeAspect="1"/>
          </p:cNvPicPr>
          <p:nvPr/>
        </p:nvPicPr>
        <p:blipFill>
          <a:blip r:embed="rId3"/>
          <a:stretch>
            <a:fillRect/>
          </a:stretch>
        </p:blipFill>
        <p:spPr>
          <a:xfrm>
            <a:off x="2222579" y="1258821"/>
            <a:ext cx="8919186" cy="5017042"/>
          </a:xfrm>
          <a:prstGeom prst="rect">
            <a:avLst/>
          </a:prstGeom>
        </p:spPr>
      </p:pic>
    </p:spTree>
    <p:extLst>
      <p:ext uri="{BB962C8B-B14F-4D97-AF65-F5344CB8AC3E}">
        <p14:creationId xmlns:p14="http://schemas.microsoft.com/office/powerpoint/2010/main" val="1140876828"/>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101984" y="118635"/>
            <a:ext cx="1889560" cy="1107907"/>
          </a:xfrm>
          <a:prstGeom prst="rect">
            <a:avLst/>
          </a:prstGeom>
        </p:spPr>
      </p:pic>
      <p:pic>
        <p:nvPicPr>
          <p:cNvPr id="4" name="Picture 3"/>
          <p:cNvPicPr>
            <a:picLocks noChangeAspect="1"/>
          </p:cNvPicPr>
          <p:nvPr/>
        </p:nvPicPr>
        <p:blipFill>
          <a:blip r:embed="rId3"/>
          <a:stretch>
            <a:fillRect/>
          </a:stretch>
        </p:blipFill>
        <p:spPr>
          <a:xfrm>
            <a:off x="2274708" y="968151"/>
            <a:ext cx="9354074" cy="5261667"/>
          </a:xfrm>
          <a:prstGeom prst="rect">
            <a:avLst/>
          </a:prstGeom>
        </p:spPr>
      </p:pic>
    </p:spTree>
    <p:extLst>
      <p:ext uri="{BB962C8B-B14F-4D97-AF65-F5344CB8AC3E}">
        <p14:creationId xmlns:p14="http://schemas.microsoft.com/office/powerpoint/2010/main" val="3651857495"/>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131802" y="118636"/>
            <a:ext cx="1694835" cy="993734"/>
          </a:xfrm>
          <a:prstGeom prst="rect">
            <a:avLst/>
          </a:prstGeom>
        </p:spPr>
      </p:pic>
      <p:pic>
        <p:nvPicPr>
          <p:cNvPr id="3" name="Picture 2"/>
          <p:cNvPicPr>
            <a:picLocks noChangeAspect="1"/>
          </p:cNvPicPr>
          <p:nvPr/>
        </p:nvPicPr>
        <p:blipFill>
          <a:blip r:embed="rId3"/>
          <a:stretch>
            <a:fillRect/>
          </a:stretch>
        </p:blipFill>
        <p:spPr>
          <a:xfrm>
            <a:off x="1939212" y="1167474"/>
            <a:ext cx="9510666" cy="5349750"/>
          </a:xfrm>
          <a:prstGeom prst="rect">
            <a:avLst/>
          </a:prstGeom>
        </p:spPr>
      </p:pic>
    </p:spTree>
    <p:extLst>
      <p:ext uri="{BB962C8B-B14F-4D97-AF65-F5344CB8AC3E}">
        <p14:creationId xmlns:p14="http://schemas.microsoft.com/office/powerpoint/2010/main" val="62609060"/>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131802" y="88819"/>
            <a:ext cx="1694835" cy="993734"/>
          </a:xfrm>
          <a:prstGeom prst="rect">
            <a:avLst/>
          </a:prstGeom>
        </p:spPr>
      </p:pic>
      <p:pic>
        <p:nvPicPr>
          <p:cNvPr id="3" name="Picture 2"/>
          <p:cNvPicPr>
            <a:picLocks noChangeAspect="1"/>
          </p:cNvPicPr>
          <p:nvPr/>
        </p:nvPicPr>
        <p:blipFill>
          <a:blip r:embed="rId3"/>
          <a:stretch>
            <a:fillRect/>
          </a:stretch>
        </p:blipFill>
        <p:spPr>
          <a:xfrm>
            <a:off x="1896482" y="456388"/>
            <a:ext cx="10020536" cy="5636552"/>
          </a:xfrm>
          <a:prstGeom prst="rect">
            <a:avLst/>
          </a:prstGeom>
        </p:spPr>
      </p:pic>
    </p:spTree>
    <p:extLst>
      <p:ext uri="{BB962C8B-B14F-4D97-AF65-F5344CB8AC3E}">
        <p14:creationId xmlns:p14="http://schemas.microsoft.com/office/powerpoint/2010/main" val="3928508075"/>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104522" y="88185"/>
            <a:ext cx="1694835" cy="993734"/>
          </a:xfrm>
          <a:prstGeom prst="rect">
            <a:avLst/>
          </a:prstGeom>
        </p:spPr>
      </p:pic>
      <p:pic>
        <p:nvPicPr>
          <p:cNvPr id="4" name="Picture 3"/>
          <p:cNvPicPr>
            <a:picLocks noChangeAspect="1"/>
          </p:cNvPicPr>
          <p:nvPr/>
        </p:nvPicPr>
        <p:blipFill>
          <a:blip r:embed="rId3"/>
          <a:stretch>
            <a:fillRect/>
          </a:stretch>
        </p:blipFill>
        <p:spPr>
          <a:xfrm>
            <a:off x="1900081" y="1155941"/>
            <a:ext cx="9491008" cy="5338693"/>
          </a:xfrm>
          <a:prstGeom prst="rect">
            <a:avLst/>
          </a:prstGeom>
        </p:spPr>
      </p:pic>
    </p:spTree>
    <p:extLst>
      <p:ext uri="{BB962C8B-B14F-4D97-AF65-F5344CB8AC3E}">
        <p14:creationId xmlns:p14="http://schemas.microsoft.com/office/powerpoint/2010/main" val="2826164961"/>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152693" y="131010"/>
            <a:ext cx="1694835" cy="993734"/>
          </a:xfrm>
          <a:prstGeom prst="rect">
            <a:avLst/>
          </a:prstGeom>
        </p:spPr>
      </p:pic>
      <p:pic>
        <p:nvPicPr>
          <p:cNvPr id="3" name="Picture 2"/>
          <p:cNvPicPr>
            <a:picLocks noChangeAspect="1"/>
          </p:cNvPicPr>
          <p:nvPr/>
        </p:nvPicPr>
        <p:blipFill>
          <a:blip r:embed="rId3"/>
          <a:stretch>
            <a:fillRect/>
          </a:stretch>
        </p:blipFill>
        <p:spPr>
          <a:xfrm>
            <a:off x="1847527" y="1124744"/>
            <a:ext cx="9563017" cy="5379198"/>
          </a:xfrm>
          <a:prstGeom prst="rect">
            <a:avLst/>
          </a:prstGeom>
        </p:spPr>
      </p:pic>
    </p:spTree>
    <p:extLst>
      <p:ext uri="{BB962C8B-B14F-4D97-AF65-F5344CB8AC3E}">
        <p14:creationId xmlns:p14="http://schemas.microsoft.com/office/powerpoint/2010/main" val="19186034"/>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id="{F2D098D0-CF24-69C9-C636-44F06E5D5BDD}"/>
              </a:ext>
            </a:extLst>
          </p:cNvPr>
          <p:cNvPicPr>
            <a:picLocks noChangeAspect="1"/>
          </p:cNvPicPr>
          <p:nvPr/>
        </p:nvPicPr>
        <p:blipFill>
          <a:blip r:embed="rId2"/>
          <a:stretch>
            <a:fillRect/>
          </a:stretch>
        </p:blipFill>
        <p:spPr>
          <a:xfrm>
            <a:off x="394492" y="228153"/>
            <a:ext cx="11403016" cy="6401693"/>
          </a:xfrm>
          <a:prstGeom prst="rect">
            <a:avLst/>
          </a:prstGeom>
        </p:spPr>
      </p:pic>
    </p:spTree>
    <p:extLst>
      <p:ext uri="{BB962C8B-B14F-4D97-AF65-F5344CB8AC3E}">
        <p14:creationId xmlns:p14="http://schemas.microsoft.com/office/powerpoint/2010/main" val="3988604048"/>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D1A86D4E-AECD-C8B3-382B-7CB7EBD198BE}"/>
              </a:ext>
            </a:extLst>
          </p:cNvPr>
          <p:cNvPicPr>
            <a:picLocks noChangeAspect="1"/>
          </p:cNvPicPr>
          <p:nvPr/>
        </p:nvPicPr>
        <p:blipFill>
          <a:blip r:embed="rId2"/>
          <a:stretch>
            <a:fillRect/>
          </a:stretch>
        </p:blipFill>
        <p:spPr>
          <a:xfrm>
            <a:off x="351623" y="237679"/>
            <a:ext cx="11488753" cy="6382641"/>
          </a:xfrm>
          <a:prstGeom prst="rect">
            <a:avLst/>
          </a:prstGeom>
        </p:spPr>
      </p:pic>
    </p:spTree>
    <p:extLst>
      <p:ext uri="{BB962C8B-B14F-4D97-AF65-F5344CB8AC3E}">
        <p14:creationId xmlns:p14="http://schemas.microsoft.com/office/powerpoint/2010/main" val="251343802"/>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1919536" y="3105835"/>
            <a:ext cx="7920880" cy="523220"/>
          </a:xfrm>
          <a:prstGeom prst="rect">
            <a:avLst/>
          </a:prstGeom>
        </p:spPr>
        <p:txBody>
          <a:bodyPr wrap="square">
            <a:spAutoFit/>
          </a:bodyPr>
          <a:lstStyle/>
          <a:p>
            <a:pPr algn="ctr"/>
            <a:r>
              <a:rPr lang="en-GB" sz="2800" dirty="0"/>
              <a:t>Questions?</a:t>
            </a:r>
          </a:p>
        </p:txBody>
      </p:sp>
    </p:spTree>
    <p:extLst>
      <p:ext uri="{BB962C8B-B14F-4D97-AF65-F5344CB8AC3E}">
        <p14:creationId xmlns:p14="http://schemas.microsoft.com/office/powerpoint/2010/main" val="1007208658"/>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71855" y="108803"/>
            <a:ext cx="2421632" cy="1430127"/>
          </a:xfrm>
          <a:prstGeom prst="rect">
            <a:avLst/>
          </a:prstGeom>
        </p:spPr>
      </p:pic>
      <p:sp>
        <p:nvSpPr>
          <p:cNvPr id="5" name="Rectangle 4"/>
          <p:cNvSpPr/>
          <p:nvPr/>
        </p:nvSpPr>
        <p:spPr>
          <a:xfrm>
            <a:off x="1688096" y="2259427"/>
            <a:ext cx="10241821" cy="1569660"/>
          </a:xfrm>
          <a:prstGeom prst="rect">
            <a:avLst/>
          </a:prstGeom>
        </p:spPr>
        <p:txBody>
          <a:bodyPr wrap="square">
            <a:spAutoFit/>
          </a:bodyPr>
          <a:lstStyle/>
          <a:p>
            <a:r>
              <a:rPr lang="en-GB" sz="3200" dirty="0"/>
              <a:t>Please feel free to email me directly:</a:t>
            </a:r>
          </a:p>
          <a:p>
            <a:endParaRPr lang="en-GB" sz="3200" dirty="0"/>
          </a:p>
          <a:p>
            <a:r>
              <a:rPr lang="en-GB" sz="3200" dirty="0">
                <a:hlinkClick r:id="rId3"/>
              </a:rPr>
              <a:t>Molly.Whittingham@almondsburyprimary.co.uk</a:t>
            </a:r>
            <a:r>
              <a:rPr lang="en-GB" sz="3200" dirty="0"/>
              <a:t> </a:t>
            </a:r>
          </a:p>
        </p:txBody>
      </p:sp>
    </p:spTree>
    <p:extLst>
      <p:ext uri="{BB962C8B-B14F-4D97-AF65-F5344CB8AC3E}">
        <p14:creationId xmlns:p14="http://schemas.microsoft.com/office/powerpoint/2010/main" val="739596999"/>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docProps/app.xml><?xml version="1.0" encoding="utf-8"?>
<Properties xmlns="http://schemas.openxmlformats.org/officeDocument/2006/extended-properties" xmlns:vt="http://schemas.openxmlformats.org/officeDocument/2006/docPropsVTypes">
  <TotalTime>311</TotalTime>
  <Words>502</Words>
  <Application>Microsoft Office PowerPoint</Application>
  <PresentationFormat>Widescreen</PresentationFormat>
  <Paragraphs>50</Paragraphs>
  <Slides>24</Slides>
  <Notes>0</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24</vt:i4>
      </vt:variant>
    </vt:vector>
  </HeadingPairs>
  <TitlesOfParts>
    <vt:vector size="28" baseType="lpstr">
      <vt:lpstr>Aptos</vt:lpstr>
      <vt:lpstr>Aptos Display</vt:lpstr>
      <vt:lpstr>Arial</vt:lpstr>
      <vt:lpstr>Office Theme</vt:lpstr>
      <vt:lpstr>PowerPoint Presentation</vt:lpstr>
      <vt:lpstr>PowerPoint Presentation</vt:lpstr>
      <vt:lpstr>Year 5 Timetable</vt:lpstr>
      <vt:lpstr>Class teacher and support staff:</vt:lpstr>
      <vt:lpstr>PowerPoint Presentation</vt:lpstr>
      <vt:lpstr>PowerPoint Presentation</vt:lpstr>
      <vt:lpstr>PowerPoint Presentation</vt:lpstr>
      <vt:lpstr>PowerPoint Presentation</vt:lpstr>
      <vt:lpstr>PowerPoint Presentation</vt:lpstr>
      <vt:lpstr>Online safety is a shared responsibility!</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Molly Whittingham</dc:creator>
  <cp:lastModifiedBy>Molly Whittingham</cp:lastModifiedBy>
  <cp:revision>9</cp:revision>
  <dcterms:created xsi:type="dcterms:W3CDTF">2024-09-09T18:56:43Z</dcterms:created>
  <dcterms:modified xsi:type="dcterms:W3CDTF">2026-09-10T12:41:47Z</dcterms:modified>
</cp:coreProperties>
</file>