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459" y="163285"/>
            <a:ext cx="4619308" cy="656590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12527" y="1295709"/>
            <a:ext cx="64661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This tale comes from North America.</a:t>
            </a:r>
          </a:p>
          <a:p>
            <a:r>
              <a:rPr lang="en-GB" sz="2800" dirty="0" smtClean="0"/>
              <a:t> </a:t>
            </a:r>
          </a:p>
          <a:p>
            <a:r>
              <a:rPr lang="en-GB" sz="2800" dirty="0" smtClean="0"/>
              <a:t>Can you find it on the world map? </a:t>
            </a:r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5829" y="2981150"/>
            <a:ext cx="5572125" cy="272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540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992"/>
          <a:stretch/>
        </p:blipFill>
        <p:spPr>
          <a:xfrm rot="10800000">
            <a:off x="343305" y="91536"/>
            <a:ext cx="4620580" cy="65458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6474549" y="91536"/>
            <a:ext cx="4445999" cy="6570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024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458276" y="167774"/>
            <a:ext cx="8626248" cy="6429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206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2845"/>
          <a:stretch/>
        </p:blipFill>
        <p:spPr>
          <a:xfrm rot="10800000">
            <a:off x="1214845" y="148862"/>
            <a:ext cx="8556170" cy="6535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90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580604" y="169816"/>
            <a:ext cx="8582297" cy="6417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837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-1" r="946"/>
          <a:stretch/>
        </p:blipFill>
        <p:spPr>
          <a:xfrm rot="10800000">
            <a:off x="1606731" y="330515"/>
            <a:ext cx="8203474" cy="6168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3346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624"/>
          <a:stretch/>
        </p:blipFill>
        <p:spPr>
          <a:xfrm rot="10800000">
            <a:off x="1332410" y="187912"/>
            <a:ext cx="8464732" cy="6407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914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023"/>
          <a:stretch/>
        </p:blipFill>
        <p:spPr>
          <a:xfrm rot="10800000">
            <a:off x="1616256" y="211727"/>
            <a:ext cx="8572772" cy="6273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010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155"/>
          <a:stretch/>
        </p:blipFill>
        <p:spPr>
          <a:xfrm rot="10800000">
            <a:off x="1300162" y="228461"/>
            <a:ext cx="8732112" cy="642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776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171710" y="313915"/>
            <a:ext cx="8886689" cy="6320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0921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301116" y="148996"/>
            <a:ext cx="9175295" cy="636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2358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463857" y="230776"/>
            <a:ext cx="8881926" cy="6335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5497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324926" y="261664"/>
            <a:ext cx="8903290" cy="634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7670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094557" y="199887"/>
            <a:ext cx="9003031" cy="6447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478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375954" y="139336"/>
            <a:ext cx="9204960" cy="654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6892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514" y="220027"/>
            <a:ext cx="4280943" cy="627941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74229" y="496389"/>
            <a:ext cx="4781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Which is your favourite page and why? 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032890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19</TotalTime>
  <Words>25</Words>
  <Application>Microsoft Office PowerPoint</Application>
  <PresentationFormat>Widescreen</PresentationFormat>
  <Paragraphs>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Century Gothic</vt:lpstr>
      <vt:lpstr>Comic Sans MS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Debbie Leonard</dc:creator>
  <cp:lastModifiedBy>Debbie Leonard</cp:lastModifiedBy>
  <cp:revision>3</cp:revision>
  <dcterms:created xsi:type="dcterms:W3CDTF">2020-05-29T10:39:15Z</dcterms:created>
  <dcterms:modified xsi:type="dcterms:W3CDTF">2020-05-29T10:58:19Z</dcterms:modified>
</cp:coreProperties>
</file>