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9" r:id="rId13"/>
    <p:sldId id="277" r:id="rId14"/>
    <p:sldId id="278" r:id="rId15"/>
    <p:sldId id="267" r:id="rId16"/>
  </p:sldIdLst>
  <p:sldSz cx="9144000" cy="6858000" type="screen4x3"/>
  <p:notesSz cx="6858000" cy="9144000"/>
  <p:embeddedFontLst>
    <p:embeddedFont>
      <p:font typeface="Heinemann Roman" panose="02000503000000020004" charset="0"/>
      <p:regular r:id="rId19"/>
    </p:embeddedFont>
    <p:embeddedFont>
      <p:font typeface="Twinkl" panose="020B0604020202020204" charset="0"/>
      <p:regular r:id="rId20"/>
      <p:bold r:id="rId21"/>
    </p:embeddedFont>
    <p:embeddedFont>
      <p:font typeface="Numberlings" panose="020B060402020202020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E74483"/>
    <a:srgbClr val="036169"/>
    <a:srgbClr val="E63643"/>
    <a:srgbClr val="3E95B3"/>
    <a:srgbClr val="107B8B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954" y="84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7.PNG"/><Relationship Id="rId5" Type="http://schemas.openxmlformats.org/officeDocument/2006/relationships/image" Target="../media/image9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8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0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2.jpe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9.png"/><Relationship Id="rId5" Type="http://schemas.openxmlformats.org/officeDocument/2006/relationships/image" Target="../media/image9.png"/><Relationship Id="rId10" Type="http://schemas.openxmlformats.org/officeDocument/2006/relationships/image" Target="../media/image22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6" t="504" r="833" b="1402"/>
          <a:stretch/>
        </p:blipFill>
        <p:spPr>
          <a:xfrm>
            <a:off x="1697415" y="827352"/>
            <a:ext cx="5749169" cy="3963134"/>
          </a:xfrm>
          <a:prstGeom prst="roundRect">
            <a:avLst>
              <a:gd name="adj" fmla="val 6952"/>
            </a:avLst>
          </a:prstGeom>
          <a:ln w="57150">
            <a:solidFill>
              <a:srgbClr val="036169"/>
            </a:solidFill>
          </a:ln>
        </p:spPr>
      </p:pic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666875" y="5302250"/>
            <a:ext cx="5372100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see in the picture?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suns are in the sky?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show me using your fingers?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9" r="8582"/>
          <a:stretch/>
        </p:blipFill>
        <p:spPr>
          <a:xfrm>
            <a:off x="1695449" y="831849"/>
            <a:ext cx="5752409" cy="3953353"/>
          </a:xfrm>
          <a:prstGeom prst="roundRect">
            <a:avLst>
              <a:gd name="adj" fmla="val 7355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666875" y="5302250"/>
            <a:ext cx="5372100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boat. Am I right?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do you know?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5" r="14170" b="11377"/>
          <a:stretch/>
        </p:blipFill>
        <p:spPr>
          <a:xfrm>
            <a:off x="1697415" y="827352"/>
            <a:ext cx="5745706" cy="3972064"/>
          </a:xfrm>
          <a:prstGeom prst="roundRect">
            <a:avLst>
              <a:gd name="adj" fmla="val 7122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142332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9" r="13698" b="9360"/>
          <a:stretch/>
        </p:blipFill>
        <p:spPr>
          <a:xfrm>
            <a:off x="1697415" y="827352"/>
            <a:ext cx="5755609" cy="3960612"/>
          </a:xfrm>
          <a:prstGeom prst="roundRect">
            <a:avLst>
              <a:gd name="adj" fmla="val 7115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39" name="Speech Bubble: Rectangle with Corners Rounded 38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spot in the picture?</a:t>
            </a:r>
          </a:p>
        </p:txBody>
      </p:sp>
    </p:spTree>
    <p:extLst>
      <p:ext uri="{BB962C8B-B14F-4D97-AF65-F5344CB8AC3E}">
        <p14:creationId xmlns:p14="http://schemas.microsoft.com/office/powerpoint/2010/main" val="231014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375954" y="5302250"/>
            <a:ext cx="5663021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see in this picture? Can you count each thing? How many of each are there?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3" r="5790"/>
          <a:stretch/>
        </p:blipFill>
        <p:spPr>
          <a:xfrm>
            <a:off x="1697415" y="827352"/>
            <a:ext cx="5750057" cy="3953234"/>
          </a:xfrm>
          <a:prstGeom prst="roundRect">
            <a:avLst>
              <a:gd name="adj" fmla="val 6423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344157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1" r="11386" b="7182"/>
          <a:stretch/>
        </p:blipFill>
        <p:spPr>
          <a:xfrm>
            <a:off x="1697416" y="827353"/>
            <a:ext cx="5771694" cy="3970027"/>
          </a:xfrm>
          <a:prstGeom prst="roundRect">
            <a:avLst>
              <a:gd name="adj" fmla="val 6996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39" name="Speech Bubble: Rectangle with Corners Rounded 38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whale and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boat.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Am I right? How do you know? </a:t>
            </a:r>
          </a:p>
        </p:txBody>
      </p:sp>
    </p:spTree>
    <p:extLst>
      <p:ext uri="{BB962C8B-B14F-4D97-AF65-F5344CB8AC3E}">
        <p14:creationId xmlns:p14="http://schemas.microsoft.com/office/powerpoint/2010/main" val="294742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731520" y="5302250"/>
            <a:ext cx="6307455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happening in this picture? </a:t>
            </a:r>
            <a:b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sheep are there? How many cakes are there?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16" y="891312"/>
            <a:ext cx="5752256" cy="3829926"/>
          </a:xfrm>
          <a:prstGeom prst="roundRect">
            <a:avLst>
              <a:gd name="adj" fmla="val 7170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66" y="2589432"/>
            <a:ext cx="1341869" cy="18980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57814" y="375921"/>
            <a:ext cx="3277320" cy="46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00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8" t="1564" b="1104"/>
          <a:stretch/>
        </p:blipFill>
        <p:spPr>
          <a:xfrm>
            <a:off x="1697415" y="827351"/>
            <a:ext cx="5755808" cy="3956998"/>
          </a:xfrm>
          <a:prstGeom prst="roundRect">
            <a:avLst>
              <a:gd name="adj" fmla="val 7290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do you notice in this picture?</a:t>
            </a:r>
          </a:p>
        </p:txBody>
      </p:sp>
    </p:spTree>
    <p:extLst>
      <p:ext uri="{BB962C8B-B14F-4D97-AF65-F5344CB8AC3E}">
        <p14:creationId xmlns:p14="http://schemas.microsoft.com/office/powerpoint/2010/main" val="27651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042588" y="904701"/>
            <a:ext cx="3340422" cy="3334190"/>
            <a:chOff x="1034042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34042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54" t="7425" r="31681" b="6345"/>
            <a:stretch/>
          </p:blipFill>
          <p:spPr>
            <a:xfrm>
              <a:off x="2307364" y="1512605"/>
              <a:ext cx="1610660" cy="234154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787" y="3429000"/>
              <a:ext cx="1117013" cy="625756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4775675" y="904701"/>
            <a:ext cx="3340422" cy="3334190"/>
            <a:chOff x="1034042" y="904701"/>
            <a:chExt cx="3340422" cy="3334190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34042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54" t="7425" r="31681" b="6345"/>
            <a:stretch/>
          </p:blipFill>
          <p:spPr>
            <a:xfrm>
              <a:off x="2307364" y="1512605"/>
              <a:ext cx="1610660" cy="2341547"/>
            </a:xfrm>
            <a:prstGeom prst="rect">
              <a:avLst/>
            </a:prstGeom>
          </p:spPr>
        </p:pic>
      </p:grpSp>
      <p:sp>
        <p:nvSpPr>
          <p:cNvPr id="44" name="Speech Bubble: Rectangle with Corners Rounded 43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spot the difference between the two pictures?</a:t>
            </a:r>
          </a:p>
        </p:txBody>
      </p:sp>
    </p:spTree>
    <p:extLst>
      <p:ext uri="{BB962C8B-B14F-4D97-AF65-F5344CB8AC3E}">
        <p14:creationId xmlns:p14="http://schemas.microsoft.com/office/powerpoint/2010/main" val="312331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1042588" y="904701"/>
            <a:ext cx="3340422" cy="3334190"/>
            <a:chOff x="1042588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74" t="26955" r="30000" b="6511"/>
            <a:stretch/>
          </p:blipFill>
          <p:spPr>
            <a:xfrm>
              <a:off x="1666430" y="2144994"/>
              <a:ext cx="1873007" cy="176898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4784221" y="904701"/>
            <a:ext cx="3340422" cy="3334190"/>
            <a:chOff x="1042588" y="904701"/>
            <a:chExt cx="3340422" cy="333419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74" t="5099" r="30000" b="6511"/>
            <a:stretch/>
          </p:blipFill>
          <p:spPr>
            <a:xfrm>
              <a:off x="1666430" y="1563879"/>
              <a:ext cx="1873007" cy="2350095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do you notice about the two pictures?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the same? 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263143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33429"/>
              <a:gd name="adj2" fmla="val 13913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One has the number one, above her head.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3" name="Group 22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1" name="Group 30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34" name="Group 33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39" name="Group 38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16" y="891312"/>
            <a:ext cx="5752256" cy="3829926"/>
          </a:xfrm>
          <a:prstGeom prst="roundRect">
            <a:avLst>
              <a:gd name="adj" fmla="val 7170"/>
            </a:avLst>
          </a:prstGeom>
          <a:ln w="57150">
            <a:solidFill>
              <a:srgbClr val="036169"/>
            </a:solidFill>
          </a:ln>
        </p:spPr>
      </p:pic>
      <p:sp>
        <p:nvSpPr>
          <p:cNvPr id="46" name="Speech Bubble: Rectangle with Corners Rounded 45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37301"/>
              <a:gd name="adj2" fmla="val 812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show me one finger? </a:t>
            </a:r>
          </a:p>
        </p:txBody>
      </p:sp>
      <p:sp>
        <p:nvSpPr>
          <p:cNvPr id="47" name="Speech Bubble: Rectangle with Corners Rounded 46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43176"/>
              <a:gd name="adj2" fmla="val 1198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trace a one in the air?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Start at the top and go straight down. 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74" t="26523" r="30000" b="6511"/>
          <a:stretch/>
        </p:blipFill>
        <p:spPr>
          <a:xfrm>
            <a:off x="3461990" y="2223083"/>
            <a:ext cx="2220020" cy="21103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9" t="5099" r="48640" b="72723"/>
          <a:stretch/>
        </p:blipFill>
        <p:spPr>
          <a:xfrm>
            <a:off x="4425193" y="1507380"/>
            <a:ext cx="293614" cy="6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3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46" grpId="0" animBg="1"/>
      <p:bldP spid="4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034042" y="904701"/>
            <a:ext cx="3340422" cy="3334190"/>
            <a:chOff x="1042588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80" t="6096" r="30654" b="6179"/>
            <a:stretch/>
          </p:blipFill>
          <p:spPr>
            <a:xfrm>
              <a:off x="1880075" y="1596134"/>
              <a:ext cx="1777525" cy="252293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667" y="1202254"/>
              <a:ext cx="1153682" cy="75691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2259" y="1380291"/>
              <a:ext cx="1153682" cy="756913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775675" y="904701"/>
            <a:ext cx="3340422" cy="3334190"/>
            <a:chOff x="1042588" y="904701"/>
            <a:chExt cx="3340422" cy="3334190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80" t="6096" r="30654" b="6179"/>
            <a:stretch/>
          </p:blipFill>
          <p:spPr>
            <a:xfrm>
              <a:off x="1880075" y="1596134"/>
              <a:ext cx="1777525" cy="2522939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667" y="1202254"/>
              <a:ext cx="1153682" cy="756913"/>
            </a:xfrm>
            <a:prstGeom prst="rect">
              <a:avLst/>
            </a:prstGeom>
          </p:spPr>
        </p:pic>
      </p:grpSp>
      <p:sp>
        <p:nvSpPr>
          <p:cNvPr id="61" name="Speech Bubble: Rectangle with Corners Rounded 60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What’s the same about the 2 pictures?</a:t>
            </a:r>
          </a:p>
        </p:txBody>
      </p:sp>
      <p:sp>
        <p:nvSpPr>
          <p:cNvPr id="14" name="Speech Bubble: Rectangle with Corners Rounded 13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What’s different about the 2 pictures?</a:t>
            </a:r>
          </a:p>
        </p:txBody>
      </p:sp>
    </p:spTree>
    <p:extLst>
      <p:ext uri="{BB962C8B-B14F-4D97-AF65-F5344CB8AC3E}">
        <p14:creationId xmlns:p14="http://schemas.microsoft.com/office/powerpoint/2010/main" val="402953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Wonderful World and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Me! </a:t>
            </a:r>
          </a:p>
        </p:txBody>
      </p:sp>
      <p:sp>
        <p:nvSpPr>
          <p:cNvPr id="33" name="Oval 32"/>
          <p:cNvSpPr/>
          <p:nvPr/>
        </p:nvSpPr>
        <p:spPr>
          <a:xfrm>
            <a:off x="3523062" y="3087168"/>
            <a:ext cx="1346615" cy="1346615"/>
          </a:xfrm>
          <a:prstGeom prst="ellipse">
            <a:avLst/>
          </a:prstGeom>
          <a:solidFill>
            <a:schemeClr val="bg1"/>
          </a:solidFill>
          <a:ln w="57150">
            <a:solidFill>
              <a:srgbClr val="E74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3293752" y="765175"/>
            <a:ext cx="1346615" cy="1346615"/>
            <a:chOff x="3293752" y="765175"/>
            <a:chExt cx="1346615" cy="1346615"/>
          </a:xfrm>
        </p:grpSpPr>
        <p:sp>
          <p:nvSpPr>
            <p:cNvPr id="32" name="Oval 31"/>
            <p:cNvSpPr/>
            <p:nvPr/>
          </p:nvSpPr>
          <p:spPr>
            <a:xfrm>
              <a:off x="3293752" y="765175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2321" y="1179320"/>
              <a:ext cx="902078" cy="591840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6965594" y="3347101"/>
            <a:ext cx="1346615" cy="1346615"/>
            <a:chOff x="6965594" y="3347101"/>
            <a:chExt cx="1346615" cy="1346615"/>
          </a:xfrm>
        </p:grpSpPr>
        <p:sp>
          <p:nvSpPr>
            <p:cNvPr id="35" name="Oval 34"/>
            <p:cNvSpPr/>
            <p:nvPr/>
          </p:nvSpPr>
          <p:spPr>
            <a:xfrm>
              <a:off x="6965594" y="3347101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1824" y="3686859"/>
              <a:ext cx="1163593" cy="651850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755650" y="700755"/>
            <a:ext cx="1346615" cy="1346615"/>
            <a:chOff x="755650" y="700755"/>
            <a:chExt cx="1346615" cy="1346615"/>
          </a:xfrm>
        </p:grpSpPr>
        <p:sp>
          <p:nvSpPr>
            <p:cNvPr id="28" name="Oval 27"/>
            <p:cNvSpPr/>
            <p:nvPr/>
          </p:nvSpPr>
          <p:spPr>
            <a:xfrm>
              <a:off x="755650" y="700755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14" t="4802" r="11962" b="18891"/>
            <a:stretch/>
          </p:blipFill>
          <p:spPr>
            <a:xfrm>
              <a:off x="1058715" y="825800"/>
              <a:ext cx="744448" cy="1078337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652" y="3392439"/>
            <a:ext cx="965898" cy="667382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5522780" y="2084521"/>
            <a:ext cx="1346615" cy="1449164"/>
            <a:chOff x="5522780" y="2084521"/>
            <a:chExt cx="1346615" cy="1449164"/>
          </a:xfrm>
        </p:grpSpPr>
        <p:sp>
          <p:nvSpPr>
            <p:cNvPr id="34" name="Oval 33"/>
            <p:cNvSpPr/>
            <p:nvPr/>
          </p:nvSpPr>
          <p:spPr>
            <a:xfrm>
              <a:off x="5522780" y="2084521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0045" y="2095194"/>
              <a:ext cx="1016949" cy="143849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952204" y="2755692"/>
            <a:ext cx="1346615" cy="1346615"/>
            <a:chOff x="952204" y="2755692"/>
            <a:chExt cx="1346615" cy="1346615"/>
          </a:xfrm>
        </p:grpSpPr>
        <p:sp>
          <p:nvSpPr>
            <p:cNvPr id="38" name="Oval 37"/>
            <p:cNvSpPr/>
            <p:nvPr/>
          </p:nvSpPr>
          <p:spPr>
            <a:xfrm>
              <a:off x="952204" y="2755692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803" y="3003498"/>
              <a:ext cx="1044902" cy="1023707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7041735" y="705027"/>
            <a:ext cx="1346615" cy="1756016"/>
            <a:chOff x="7041735" y="705027"/>
            <a:chExt cx="1346615" cy="1756016"/>
          </a:xfrm>
        </p:grpSpPr>
        <p:sp>
          <p:nvSpPr>
            <p:cNvPr id="37" name="Oval 36"/>
            <p:cNvSpPr/>
            <p:nvPr/>
          </p:nvSpPr>
          <p:spPr>
            <a:xfrm>
              <a:off x="7041735" y="705027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7816" y="884634"/>
              <a:ext cx="1114451" cy="15764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553</TotalTime>
  <Words>204</Words>
  <Application>Microsoft Office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Heinemann Roman</vt:lpstr>
      <vt:lpstr>Twinkl</vt:lpstr>
      <vt:lpstr>Arial</vt:lpstr>
      <vt:lpstr>Numberlings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36</cp:revision>
  <dcterms:created xsi:type="dcterms:W3CDTF">2020-07-02T07:30:45Z</dcterms:created>
  <dcterms:modified xsi:type="dcterms:W3CDTF">2020-10-14T15:41:03Z</dcterms:modified>
</cp:coreProperties>
</file>