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902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82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1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201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147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850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027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637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618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58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460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B0577-AD34-4FCC-908C-8B3BC0F9D26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573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6" t="4814" r="9637" b="8493"/>
          <a:stretch/>
        </p:blipFill>
        <p:spPr bwMode="auto">
          <a:xfrm>
            <a:off x="827584" y="188640"/>
            <a:ext cx="7560840" cy="6378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1133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6" t="10563" r="12467" b="9795"/>
          <a:stretch/>
        </p:blipFill>
        <p:spPr bwMode="auto">
          <a:xfrm>
            <a:off x="107504" y="188640"/>
            <a:ext cx="6918532" cy="507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7" t="9629" r="10389"/>
          <a:stretch/>
        </p:blipFill>
        <p:spPr bwMode="auto">
          <a:xfrm>
            <a:off x="5945381" y="4077072"/>
            <a:ext cx="3019107" cy="2640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564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5" t="2436" r="12066" b="9460"/>
          <a:stretch/>
        </p:blipFill>
        <p:spPr bwMode="auto">
          <a:xfrm>
            <a:off x="467544" y="260646"/>
            <a:ext cx="7992888" cy="6429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2403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3" t="9337" r="10217" b="3116"/>
          <a:stretch/>
        </p:blipFill>
        <p:spPr bwMode="auto">
          <a:xfrm>
            <a:off x="395536" y="188640"/>
            <a:ext cx="8352928" cy="6359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8969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r="15201" b="6658"/>
          <a:stretch/>
        </p:blipFill>
        <p:spPr bwMode="auto">
          <a:xfrm>
            <a:off x="179512" y="188640"/>
            <a:ext cx="5541819" cy="4702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4" t="8724" r="11459" b="3699"/>
          <a:stretch/>
        </p:blipFill>
        <p:spPr bwMode="auto">
          <a:xfrm>
            <a:off x="4860032" y="3789040"/>
            <a:ext cx="3504578" cy="2969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209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2" r="11680" b="4321"/>
          <a:stretch/>
        </p:blipFill>
        <p:spPr bwMode="auto">
          <a:xfrm>
            <a:off x="12723" y="116632"/>
            <a:ext cx="6359477" cy="526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5" t="3645" r="12158"/>
          <a:stretch/>
        </p:blipFill>
        <p:spPr bwMode="auto">
          <a:xfrm>
            <a:off x="5508104" y="3789040"/>
            <a:ext cx="3333185" cy="2952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8767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1" t="2032" r="11073" b="7265"/>
          <a:stretch/>
        </p:blipFill>
        <p:spPr bwMode="auto">
          <a:xfrm>
            <a:off x="179512" y="42633"/>
            <a:ext cx="5384901" cy="4247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8" t="7533" r="13992" b="8091"/>
          <a:stretch/>
        </p:blipFill>
        <p:spPr bwMode="auto">
          <a:xfrm>
            <a:off x="4860032" y="3212976"/>
            <a:ext cx="4032448" cy="339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0835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0" t="1892" r="10579" b="7279"/>
          <a:stretch/>
        </p:blipFill>
        <p:spPr bwMode="auto">
          <a:xfrm>
            <a:off x="67251" y="188641"/>
            <a:ext cx="5368845" cy="4258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5" t="9391" r="11464"/>
          <a:stretch/>
        </p:blipFill>
        <p:spPr bwMode="auto">
          <a:xfrm>
            <a:off x="5004048" y="3462307"/>
            <a:ext cx="3784348" cy="3208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215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2" t="10097" r="15395"/>
          <a:stretch/>
        </p:blipFill>
        <p:spPr bwMode="auto">
          <a:xfrm>
            <a:off x="179512" y="548681"/>
            <a:ext cx="4170815" cy="3857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3" t="17372" r="9151" b="5687"/>
          <a:stretch/>
        </p:blipFill>
        <p:spPr bwMode="auto">
          <a:xfrm>
            <a:off x="4350326" y="634559"/>
            <a:ext cx="4502727" cy="368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5935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2" t="2261" r="13477" b="10422"/>
          <a:stretch/>
        </p:blipFill>
        <p:spPr bwMode="auto">
          <a:xfrm>
            <a:off x="251520" y="782960"/>
            <a:ext cx="4472022" cy="3489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0" t="9031" r="5187" b="4339"/>
          <a:stretch/>
        </p:blipFill>
        <p:spPr bwMode="auto">
          <a:xfrm>
            <a:off x="4644008" y="803564"/>
            <a:ext cx="4302046" cy="3539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295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8" t="6732" r="10293" b="4582"/>
          <a:stretch/>
        </p:blipFill>
        <p:spPr bwMode="auto">
          <a:xfrm>
            <a:off x="539552" y="188640"/>
            <a:ext cx="7776864" cy="6466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3890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3" t="6998" r="6975" b="5969"/>
          <a:stretch/>
        </p:blipFill>
        <p:spPr bwMode="auto">
          <a:xfrm>
            <a:off x="521831" y="260648"/>
            <a:ext cx="8208912" cy="6473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79193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6" t="4681" r="12711" b="4664"/>
          <a:stretch/>
        </p:blipFill>
        <p:spPr bwMode="auto">
          <a:xfrm>
            <a:off x="96599" y="764704"/>
            <a:ext cx="4379892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9" t="16003" r="12162" b="3645"/>
          <a:stretch/>
        </p:blipFill>
        <p:spPr bwMode="auto">
          <a:xfrm>
            <a:off x="4474237" y="784086"/>
            <a:ext cx="4394277" cy="3725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1956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9" t="5507" r="13086" b="5721"/>
          <a:stretch/>
        </p:blipFill>
        <p:spPr bwMode="auto">
          <a:xfrm>
            <a:off x="227928" y="1916832"/>
            <a:ext cx="4379033" cy="3567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7" t="12033" r="9839" b="8156"/>
          <a:stretch/>
        </p:blipFill>
        <p:spPr bwMode="auto">
          <a:xfrm>
            <a:off x="4604644" y="2060848"/>
            <a:ext cx="4299781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83464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7" t="8112" r="11817" b="5870"/>
          <a:stretch/>
        </p:blipFill>
        <p:spPr bwMode="auto">
          <a:xfrm>
            <a:off x="35925" y="-26955"/>
            <a:ext cx="5035005" cy="414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9" t="13578" r="16505" b="6243"/>
          <a:stretch/>
        </p:blipFill>
        <p:spPr bwMode="auto">
          <a:xfrm>
            <a:off x="4722079" y="3068960"/>
            <a:ext cx="4098663" cy="3459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8555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Office PowerPoint</Application>
  <PresentationFormat>On-screen Show (4:3)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Wilson Stuart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 Heather</dc:creator>
  <cp:lastModifiedBy>Debbie Leonard</cp:lastModifiedBy>
  <cp:revision>5</cp:revision>
  <dcterms:created xsi:type="dcterms:W3CDTF">2017-01-30T15:43:02Z</dcterms:created>
  <dcterms:modified xsi:type="dcterms:W3CDTF">2020-05-11T09:39:31Z</dcterms:modified>
</cp:coreProperties>
</file>