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2" r:id="rId5"/>
    <p:sldId id="264" r:id="rId6"/>
    <p:sldId id="265" r:id="rId7"/>
    <p:sldId id="266" r:id="rId8"/>
    <p:sldId id="267" r:id="rId9"/>
    <p:sldId id="263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626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768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820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108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335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965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71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288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322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599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184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5B7A3-7110-4462-BB26-38A13EEC36DC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1F6C-3818-4693-9F6A-5157AA06A2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342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252" y="1757714"/>
            <a:ext cx="3340135" cy="465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totem pole?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7714"/>
            <a:ext cx="3022252" cy="465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48" y="1728370"/>
            <a:ext cx="2930150" cy="465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3640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totem pole?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totem can be the symbol of a tribe, clan, family or individual. </a:t>
            </a:r>
            <a:endParaRPr lang="en-GB" dirty="0" smtClean="0"/>
          </a:p>
          <a:p>
            <a:r>
              <a:rPr lang="en-GB" dirty="0" smtClean="0"/>
              <a:t>Native </a:t>
            </a:r>
            <a:r>
              <a:rPr lang="en-GB" dirty="0"/>
              <a:t>American tradition provides that each individual is connected with nine different animals that will accompany each person through life, acting as guides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en-GB" dirty="0"/>
              <a:t>Different animal guides come in and out of our lives depending on the direction that we are headed and the tasks that need to be completed along our journey. </a:t>
            </a:r>
            <a:endParaRPr lang="en-GB" dirty="0" smtClean="0">
              <a:effectLst/>
            </a:endParaRPr>
          </a:p>
          <a:p>
            <a:pPr marL="0" indent="0">
              <a:buNone/>
            </a:pPr>
            <a:endParaRPr lang="en-GB" dirty="0" smtClean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6716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Animal Guide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 animal guide will sit on the top of your totem pole. </a:t>
            </a:r>
          </a:p>
          <a:p>
            <a:r>
              <a:rPr lang="en-GB" dirty="0" smtClean="0"/>
              <a:t>Select 3 other animals who you identify with in some way. </a:t>
            </a:r>
          </a:p>
          <a:p>
            <a:r>
              <a:rPr lang="en-GB" dirty="0" smtClean="0"/>
              <a:t>These animals will make up the rest of your totem pole.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5069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Designing your own totem pole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You are now going to design your own totem pole, using the animals you have selected.</a:t>
            </a:r>
          </a:p>
          <a:p>
            <a:r>
              <a:rPr lang="en-GB" dirty="0" smtClean="0"/>
              <a:t>You will now see pictures of Native American totem poles.</a:t>
            </a:r>
          </a:p>
          <a:p>
            <a:r>
              <a:rPr lang="en-GB" dirty="0" smtClean="0"/>
              <a:t>Pay close attention to how the animals are drawn and carved.</a:t>
            </a:r>
          </a:p>
          <a:p>
            <a:r>
              <a:rPr lang="en-GB" dirty="0" smtClean="0"/>
              <a:t>Take note of the colours used.</a:t>
            </a:r>
          </a:p>
          <a:p>
            <a:r>
              <a:rPr lang="en-GB" dirty="0" smtClean="0"/>
              <a:t>You will need to draw your totem pole in the same style as the Native American totem poles.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7069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28" y="-1"/>
            <a:ext cx="5153891" cy="6871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296" y="-1"/>
            <a:ext cx="4472609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247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69" y="-63248"/>
            <a:ext cx="4575526" cy="692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-63248"/>
            <a:ext cx="4968552" cy="692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7221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16" y="0"/>
            <a:ext cx="5006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774" y="0"/>
            <a:ext cx="5021226" cy="6863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928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74827" cy="6881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1144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37719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18864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Raven</a:t>
            </a:r>
            <a:endParaRPr lang="en-GB" sz="32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7" y="1430315"/>
            <a:ext cx="4671207" cy="4527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927382" y="481027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Frog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227968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Animal Guide Characteristics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characteristics </a:t>
            </a:r>
            <a:r>
              <a:rPr lang="en-GB" smtClean="0"/>
              <a:t>do your </a:t>
            </a:r>
            <a:r>
              <a:rPr lang="en-GB" dirty="0" smtClean="0"/>
              <a:t>Animal Guides have?</a:t>
            </a:r>
          </a:p>
          <a:p>
            <a:r>
              <a:rPr lang="en-GB" dirty="0" smtClean="0"/>
              <a:t>What qualities do they portray?</a:t>
            </a:r>
          </a:p>
          <a:p>
            <a:r>
              <a:rPr lang="en-GB" dirty="0" smtClean="0"/>
              <a:t>In what ways do they help and guide you?</a:t>
            </a:r>
          </a:p>
          <a:p>
            <a:r>
              <a:rPr lang="en-GB" dirty="0" smtClean="0"/>
              <a:t>Why did you choose that particular animal?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8094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233</Words>
  <Application>Microsoft Office PowerPoint</Application>
  <PresentationFormat>On-screen Show (4:3)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What is a totem pole?</vt:lpstr>
      <vt:lpstr>What is a totem pole?</vt:lpstr>
      <vt:lpstr>Your Animal Guide</vt:lpstr>
      <vt:lpstr>Designing your own totem pole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Animal Guide Characteristics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Totem Poles</dc:title>
  <dc:creator>Lainey-bop</dc:creator>
  <cp:lastModifiedBy>Debbie Leonard</cp:lastModifiedBy>
  <cp:revision>8</cp:revision>
  <dcterms:created xsi:type="dcterms:W3CDTF">2011-04-12T17:03:32Z</dcterms:created>
  <dcterms:modified xsi:type="dcterms:W3CDTF">2020-05-30T13:51:20Z</dcterms:modified>
</cp:coreProperties>
</file>