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5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6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76A6-5478-498A-A306-EB093DF4F02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F0277-8328-4653-BFED-767890C9F6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976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76A6-5478-498A-A306-EB093DF4F02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F0277-8328-4653-BFED-767890C9F6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903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76A6-5478-498A-A306-EB093DF4F02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F0277-8328-4653-BFED-767890C9F6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322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76A6-5478-498A-A306-EB093DF4F02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F0277-8328-4653-BFED-767890C9F6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794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76A6-5478-498A-A306-EB093DF4F02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F0277-8328-4653-BFED-767890C9F6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129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76A6-5478-498A-A306-EB093DF4F02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F0277-8328-4653-BFED-767890C9F6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732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76A6-5478-498A-A306-EB093DF4F02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F0277-8328-4653-BFED-767890C9F6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253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76A6-5478-498A-A306-EB093DF4F02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F0277-8328-4653-BFED-767890C9F6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563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76A6-5478-498A-A306-EB093DF4F02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F0277-8328-4653-BFED-767890C9F6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516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76A6-5478-498A-A306-EB093DF4F02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F0277-8328-4653-BFED-767890C9F6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120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76A6-5478-498A-A306-EB093DF4F02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F0277-8328-4653-BFED-767890C9F6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521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576A6-5478-498A-A306-EB093DF4F02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F0277-8328-4653-BFED-767890C9F6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685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17132" y="1097178"/>
            <a:ext cx="6462292" cy="4610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75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7523" y="1199838"/>
            <a:ext cx="6608543" cy="4467408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248286" y="1159682"/>
            <a:ext cx="6593001" cy="453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529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52797" y="1256469"/>
            <a:ext cx="6592239" cy="4436922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06022" y="1167646"/>
            <a:ext cx="6592240" cy="4614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67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60706" y="1206676"/>
            <a:ext cx="6538367" cy="4494071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236677" y="1175119"/>
            <a:ext cx="6536216" cy="4555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92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5517" y="1168027"/>
            <a:ext cx="6501078" cy="4461687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132558" y="1187796"/>
            <a:ext cx="6498708" cy="441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8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04946" y="1141475"/>
            <a:ext cx="6520371" cy="4575993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21684" y="1121549"/>
            <a:ext cx="6493855" cy="4589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78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11621" y="1161441"/>
            <a:ext cx="6562217" cy="4501697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191979" y="1076933"/>
            <a:ext cx="6526550" cy="463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1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23805" y="1317082"/>
            <a:ext cx="6547969" cy="430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8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Long</dc:creator>
  <cp:lastModifiedBy>Alison Long</cp:lastModifiedBy>
  <cp:revision>4</cp:revision>
  <dcterms:created xsi:type="dcterms:W3CDTF">2020-06-04T10:47:44Z</dcterms:created>
  <dcterms:modified xsi:type="dcterms:W3CDTF">2020-06-04T11:02:46Z</dcterms:modified>
</cp:coreProperties>
</file>