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34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752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6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260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79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68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843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979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397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9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90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45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2627" y="1190435"/>
            <a:ext cx="6287045" cy="43818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4075" y="723900"/>
            <a:ext cx="5762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smtClean="0">
                <a:latin typeface="Comic Sans MS" panose="030F0702030302020204" pitchFamily="66" charset="0"/>
              </a:rPr>
              <a:t>Year </a:t>
            </a:r>
            <a:r>
              <a:rPr lang="en-GB" sz="3600" smtClean="0">
                <a:latin typeface="Comic Sans MS" panose="030F0702030302020204" pitchFamily="66" charset="0"/>
              </a:rPr>
              <a:t>3/4 </a:t>
            </a:r>
            <a:r>
              <a:rPr lang="en-GB" sz="3600" dirty="0" smtClean="0">
                <a:latin typeface="Comic Sans MS" panose="030F0702030302020204" pitchFamily="66" charset="0"/>
              </a:rPr>
              <a:t>English Term 6 Week 5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Judy and the Martian 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Chapters 3 and 4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76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9505" y="1238856"/>
            <a:ext cx="6217892" cy="4429299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45141" y="1334310"/>
            <a:ext cx="6241160" cy="426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4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8561" y="1238355"/>
            <a:ext cx="6430259" cy="4250223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01001" y="1229831"/>
            <a:ext cx="6472270" cy="430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10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6525" y="1135621"/>
            <a:ext cx="6440071" cy="4534079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1835" y="1203313"/>
            <a:ext cx="6404004" cy="43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837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0830" y="1172228"/>
            <a:ext cx="6517109" cy="4495980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69953" y="1218954"/>
            <a:ext cx="6517214" cy="440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403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7592" y="1124075"/>
            <a:ext cx="6418881" cy="4574085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16190" y="1247047"/>
            <a:ext cx="6420981" cy="433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52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6920" y="1192838"/>
            <a:ext cx="6554518" cy="4408348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32268" y="1070932"/>
            <a:ext cx="6548837" cy="464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000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6746" y="1202829"/>
            <a:ext cx="6511648" cy="443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03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</Words>
  <Application>Microsoft Office PowerPoint</Application>
  <PresentationFormat>Widescreen</PresentationFormat>
  <Paragraphs>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5</cp:revision>
  <dcterms:created xsi:type="dcterms:W3CDTF">2020-06-04T12:35:11Z</dcterms:created>
  <dcterms:modified xsi:type="dcterms:W3CDTF">2020-06-04T15:23:51Z</dcterms:modified>
</cp:coreProperties>
</file>